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omments/modernComment_7BBF54D1_CC049F9C.xml" ContentType="application/vnd.ms-powerpoint.comments+xml"/>
  <Override PartName="/ppt/comments/modernComment_7BBF55F2_7261DEA8.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 id="2147483676" r:id="rId6"/>
    <p:sldMasterId id="2147483690" r:id="rId7"/>
    <p:sldMasterId id="2147483703" r:id="rId8"/>
    <p:sldMasterId id="2147483717" r:id="rId9"/>
    <p:sldMasterId id="2147483756" r:id="rId10"/>
    <p:sldMasterId id="2147483796" r:id="rId11"/>
    <p:sldMasterId id="2147483821" r:id="rId12"/>
    <p:sldMasterId id="2147483864" r:id="rId13"/>
    <p:sldMasterId id="2147483893" r:id="rId14"/>
    <p:sldMasterId id="2147483919" r:id="rId15"/>
  </p:sldMasterIdLst>
  <p:notesMasterIdLst>
    <p:notesMasterId r:id="rId60"/>
  </p:notesMasterIdLst>
  <p:sldIdLst>
    <p:sldId id="261" r:id="rId16"/>
    <p:sldId id="270" r:id="rId17"/>
    <p:sldId id="4369" r:id="rId18"/>
    <p:sldId id="2076136939" r:id="rId19"/>
    <p:sldId id="2076136657" r:id="rId20"/>
    <p:sldId id="2076136943" r:id="rId21"/>
    <p:sldId id="2076136882" r:id="rId22"/>
    <p:sldId id="2076136970" r:id="rId23"/>
    <p:sldId id="2076136569" r:id="rId24"/>
    <p:sldId id="2076136944" r:id="rId25"/>
    <p:sldId id="2076136908" r:id="rId26"/>
    <p:sldId id="2076136971" r:id="rId27"/>
    <p:sldId id="2076136945" r:id="rId28"/>
    <p:sldId id="2076136979" r:id="rId29"/>
    <p:sldId id="2076136973" r:id="rId30"/>
    <p:sldId id="2076136946" r:id="rId31"/>
    <p:sldId id="2076136934" r:id="rId32"/>
    <p:sldId id="2076136969" r:id="rId33"/>
    <p:sldId id="687" r:id="rId34"/>
    <p:sldId id="2076136813" r:id="rId35"/>
    <p:sldId id="2076136972" r:id="rId36"/>
    <p:sldId id="2076136669" r:id="rId37"/>
    <p:sldId id="2076136671" r:id="rId38"/>
    <p:sldId id="2076136764" r:id="rId39"/>
    <p:sldId id="2076136978" r:id="rId40"/>
    <p:sldId id="2076136977" r:id="rId41"/>
    <p:sldId id="2076136974" r:id="rId42"/>
    <p:sldId id="275" r:id="rId43"/>
    <p:sldId id="268" r:id="rId44"/>
    <p:sldId id="2076136928" r:id="rId45"/>
    <p:sldId id="2076136930" r:id="rId46"/>
    <p:sldId id="2076136929" r:id="rId47"/>
    <p:sldId id="2076136953" r:id="rId48"/>
    <p:sldId id="2076136951" r:id="rId49"/>
    <p:sldId id="2076136949" r:id="rId50"/>
    <p:sldId id="2076136698" r:id="rId51"/>
    <p:sldId id="2076136696" r:id="rId52"/>
    <p:sldId id="2076136714" r:id="rId53"/>
    <p:sldId id="2076136957" r:id="rId54"/>
    <p:sldId id="2076136965" r:id="rId55"/>
    <p:sldId id="2076136968" r:id="rId56"/>
    <p:sldId id="273" r:id="rId57"/>
    <p:sldId id="271" r:id="rId58"/>
    <p:sldId id="27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DC1640-F79A-48A6-A8E4-7483D98031F5}">
          <p14:sldIdLst>
            <p14:sldId id="261"/>
            <p14:sldId id="270"/>
            <p14:sldId id="4369"/>
            <p14:sldId id="2076136939"/>
            <p14:sldId id="2076136657"/>
            <p14:sldId id="2076136943"/>
            <p14:sldId id="2076136882"/>
            <p14:sldId id="2076136970"/>
            <p14:sldId id="2076136569"/>
            <p14:sldId id="2076136944"/>
            <p14:sldId id="2076136908"/>
            <p14:sldId id="2076136971"/>
            <p14:sldId id="2076136945"/>
            <p14:sldId id="2076136979"/>
            <p14:sldId id="2076136973"/>
            <p14:sldId id="2076136946"/>
            <p14:sldId id="2076136934"/>
            <p14:sldId id="2076136969"/>
            <p14:sldId id="687"/>
            <p14:sldId id="2076136813"/>
            <p14:sldId id="2076136972"/>
            <p14:sldId id="2076136669"/>
            <p14:sldId id="2076136671"/>
            <p14:sldId id="2076136764"/>
            <p14:sldId id="2076136978"/>
            <p14:sldId id="2076136977"/>
            <p14:sldId id="2076136974"/>
            <p14:sldId id="275"/>
            <p14:sldId id="268"/>
          </p14:sldIdLst>
        </p14:section>
        <p14:section name="Appendix" id="{2E6C2AD2-A53B-4229-B04C-106924CA55A3}">
          <p14:sldIdLst>
            <p14:sldId id="2076136928"/>
            <p14:sldId id="2076136930"/>
            <p14:sldId id="2076136929"/>
            <p14:sldId id="2076136953"/>
            <p14:sldId id="2076136951"/>
            <p14:sldId id="2076136949"/>
            <p14:sldId id="2076136698"/>
            <p14:sldId id="2076136696"/>
            <p14:sldId id="2076136714"/>
            <p14:sldId id="2076136957"/>
            <p14:sldId id="2076136965"/>
            <p14:sldId id="2076136968"/>
            <p14:sldId id="273"/>
            <p14:sldId id="271"/>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33B"/>
    <a:srgbClr val="EA6E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E7EFF8-FFF5-4A1D-97A1-72064D9DED38}" v="125" dt="2020-05-08T01:13:46.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884" autoAdjust="0"/>
  </p:normalViewPr>
  <p:slideViewPr>
    <p:cSldViewPr snapToGrid="0">
      <p:cViewPr varScale="1">
        <p:scale>
          <a:sx n="44" d="100"/>
          <a:sy n="44" d="100"/>
        </p:scale>
        <p:origin x="1490"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noFill/>
            </a:ln>
            <a:effectLst/>
          </c:spPr>
          <c:invertIfNegative val="0"/>
          <c:dLbls>
            <c:delete val="1"/>
          </c:dLbls>
          <c:cat>
            <c:numRef>
              <c:f>Sheet1!$A$3</c:f>
              <c:numCache>
                <c:formatCode>General</c:formatCode>
                <c:ptCount val="1"/>
              </c:numCache>
            </c:numRef>
          </c:cat>
          <c:val>
            <c:numRef>
              <c:f>Sheet1!$B$3</c:f>
              <c:numCache>
                <c:formatCode>General</c:formatCode>
                <c:ptCount val="1"/>
                <c:pt idx="0">
                  <c:v>2.5</c:v>
                </c:pt>
              </c:numCache>
            </c:numRef>
          </c:val>
          <c:extLst>
            <c:ext xmlns:c16="http://schemas.microsoft.com/office/drawing/2014/chart" uri="{C3380CC4-5D6E-409C-BE32-E72D297353CC}">
              <c16:uniqueId val="{00000000-BBE2-4026-BAF5-DA86E25F7B28}"/>
            </c:ext>
          </c:extLst>
        </c:ser>
        <c:ser>
          <c:idx val="1"/>
          <c:order val="1"/>
          <c:tx>
            <c:strRef>
              <c:f>Sheet1!$C$1</c:f>
              <c:strCache>
                <c:ptCount val="1"/>
                <c:pt idx="0">
                  <c:v>Column2</c:v>
                </c:pt>
              </c:strCache>
            </c:strRef>
          </c:tx>
          <c:spPr>
            <a:solidFill>
              <a:schemeClr val="accent1"/>
            </a:solidFill>
            <a:ln>
              <a:noFill/>
            </a:ln>
            <a:effectLst/>
          </c:spPr>
          <c:invertIfNegative val="0"/>
          <c:dLbls>
            <c:delete val="1"/>
          </c:dLbls>
          <c:cat>
            <c:numRef>
              <c:f>Sheet1!$A$3</c:f>
              <c:numCache>
                <c:formatCode>General</c:formatCode>
                <c:ptCount val="1"/>
              </c:numCache>
            </c:numRef>
          </c:cat>
          <c:val>
            <c:numRef>
              <c:f>Sheet1!$C$3</c:f>
              <c:numCache>
                <c:formatCode>General</c:formatCode>
                <c:ptCount val="1"/>
                <c:pt idx="0">
                  <c:v>2.8</c:v>
                </c:pt>
              </c:numCache>
            </c:numRef>
          </c:val>
          <c:extLst>
            <c:ext xmlns:c16="http://schemas.microsoft.com/office/drawing/2014/chart" uri="{C3380CC4-5D6E-409C-BE32-E72D297353CC}">
              <c16:uniqueId val="{00000001-BBE2-4026-BAF5-DA86E25F7B28}"/>
            </c:ext>
          </c:extLst>
        </c:ser>
        <c:ser>
          <c:idx val="2"/>
          <c:order val="2"/>
          <c:tx>
            <c:strRef>
              <c:f>Sheet1!$D$1</c:f>
              <c:strCache>
                <c:ptCount val="1"/>
                <c:pt idx="0">
                  <c:v>Column3</c:v>
                </c:pt>
              </c:strCache>
            </c:strRef>
          </c:tx>
          <c:spPr>
            <a:solidFill>
              <a:schemeClr val="accent1"/>
            </a:solidFill>
            <a:ln>
              <a:noFill/>
            </a:ln>
            <a:effectLst/>
          </c:spPr>
          <c:invertIfNegative val="0"/>
          <c:dLbls>
            <c:delete val="1"/>
          </c:dLbls>
          <c:cat>
            <c:numRef>
              <c:f>Sheet1!$A$3</c:f>
              <c:numCache>
                <c:formatCode>General</c:formatCode>
                <c:ptCount val="1"/>
              </c:numCache>
            </c:numRef>
          </c:cat>
          <c:val>
            <c:numRef>
              <c:f>Sheet1!$D$3</c:f>
              <c:numCache>
                <c:formatCode>General</c:formatCode>
                <c:ptCount val="1"/>
                <c:pt idx="0">
                  <c:v>2</c:v>
                </c:pt>
              </c:numCache>
            </c:numRef>
          </c:val>
          <c:extLst>
            <c:ext xmlns:c16="http://schemas.microsoft.com/office/drawing/2014/chart" uri="{C3380CC4-5D6E-409C-BE32-E72D297353CC}">
              <c16:uniqueId val="{00000002-BBE2-4026-BAF5-DA86E25F7B28}"/>
            </c:ext>
          </c:extLst>
        </c:ser>
        <c:dLbls>
          <c:dLblPos val="outEnd"/>
          <c:showLegendKey val="0"/>
          <c:showVal val="1"/>
          <c:showCatName val="0"/>
          <c:showSerName val="0"/>
          <c:showPercent val="0"/>
          <c:showBubbleSize val="0"/>
        </c:dLbls>
        <c:gapWidth val="444"/>
        <c:overlap val="-90"/>
        <c:axId val="1504879168"/>
        <c:axId val="2087755328"/>
      </c:barChart>
      <c:catAx>
        <c:axId val="1504879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solidFill>
            <a:schemeClr val="accent1"/>
          </a:solidFill>
          <a:ln w="9525" cap="flat" cmpd="sng" algn="ctr">
            <a:solidFill>
              <a:schemeClr val="accent1"/>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087755328"/>
        <c:crosses val="autoZero"/>
        <c:auto val="1"/>
        <c:lblAlgn val="ctr"/>
        <c:lblOffset val="100"/>
        <c:noMultiLvlLbl val="0"/>
      </c:catAx>
      <c:valAx>
        <c:axId val="2087755328"/>
        <c:scaling>
          <c:orientation val="minMax"/>
        </c:scaling>
        <c:delete val="1"/>
        <c:axPos val="l"/>
        <c:numFmt formatCode="General" sourceLinked="1"/>
        <c:majorTickMark val="none"/>
        <c:minorTickMark val="none"/>
        <c:tickLblPos val="nextTo"/>
        <c:crossAx val="1504879168"/>
        <c:crosses val="autoZero"/>
        <c:crossBetween val="between"/>
      </c:valAx>
      <c:spPr>
        <a:solidFill>
          <a:schemeClr val="accent1">
            <a:lumMod val="20000"/>
            <a:lumOff val="80000"/>
          </a:schemeClr>
        </a:solidFill>
        <a:ln>
          <a:solidFill>
            <a:schemeClr val="accent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omments/modernComment_7BBF54D1_CC049F9C.xml><?xml version="1.0" encoding="utf-8"?>
<p188:cmLst xmlns:a="http://schemas.openxmlformats.org/drawingml/2006/main" xmlns:r="http://schemas.openxmlformats.org/officeDocument/2006/relationships" xmlns:p188="http://schemas.microsoft.com/office/powerpoint/2018/8/main">
  <p188:cm id="{601ACCF1-D1E4-482C-896D-7159E73B5E7F}" authorId="{DDE12FCE-8D43-C8B6-8CC9-2C2C1A56130B}" created="2020-01-07T17:12:12.818">
    <ac:deMkLst xmlns:ac="http://schemas.microsoft.com/office/drawing/2013/main/command">
      <pc:docMk xmlns:pc="http://schemas.microsoft.com/office/powerpoint/2013/main/command"/>
      <pc:sldMk xmlns:pc="http://schemas.microsoft.com/office/powerpoint/2013/main/command" cId="3422855068" sldId="2076136657"/>
      <ac:spMk id="46" creationId="{4598B737-2655-9341-8001-F0B55BFAD576}"/>
    </ac:deMkLst>
    <p188:txBody>
      <a:bodyPr/>
      <a:lstStyle/>
      <a:p>
        <a:r>
          <a:rPr lang="en-US"/>
          <a:t>Should we called this "Azure SQL". [@Anna Hoffman] has pitched to me that we are calling Azure SQL our combined Azure SQL DB, MI, and VM offerings?</a:t>
        </a:r>
      </a:p>
    </p188:txBody>
  </p188:cm>
</p188:cmLst>
</file>

<file path=ppt/comments/modernComment_7BBF55EF_DC8D7C86.xml><?xml version="1.0" encoding="utf-8"?>
<p188:cmLst xmlns:a="http://schemas.openxmlformats.org/drawingml/2006/main" xmlns:r="http://schemas.openxmlformats.org/officeDocument/2006/relationships" xmlns:p188="http://schemas.microsoft.com/office/powerpoint/2018/8/main">
  <p188:cm id="{9F2F68CF-3CA0-4EA5-AFAC-DE2BFFC9E8B2}" authorId="{DDE12FCE-8D43-C8B6-8CC9-2C2C1A56130B}" created="2020-01-07T16:54:22.375">
    <ac:deMkLst xmlns:ac="http://schemas.microsoft.com/office/drawing/2013/main/command">
      <pc:docMk xmlns:pc="http://schemas.microsoft.com/office/powerpoint/2013/main/command"/>
      <pc:sldMk xmlns:pc="http://schemas.microsoft.com/office/powerpoint/2013/main/command" cId="3700259974" sldId="2076136685"/>
      <ac:spMk id="39" creationId="{02DB5C9F-3F20-6848-88F2-53FEAF795F21}"/>
    </ac:deMkLst>
    <p188:txBody>
      <a:bodyPr/>
      <a:lstStyle/>
      <a:p>
        <a:r>
          <a:rPr lang="en-US"/>
          <a:t>I personally wouldn't oversell this. We offer auto backups and auto security patching and that is about it.</a:t>
        </a:r>
      </a:p>
    </p188:txBody>
  </p188:cm>
  <p188:cm id="{9C216612-300A-4489-B4DF-852A9D83A722}" authorId="{DDE12FCE-8D43-C8B6-8CC9-2C2C1A56130B}" created="2020-01-07T16:54:52.235">
    <ac:deMkLst xmlns:ac="http://schemas.microsoft.com/office/drawing/2013/main/command">
      <pc:docMk xmlns:pc="http://schemas.microsoft.com/office/powerpoint/2013/main/command"/>
      <pc:sldMk xmlns:pc="http://schemas.microsoft.com/office/powerpoint/2013/main/command" cId="3700259974" sldId="2076136685"/>
      <ac:spMk id="42" creationId="{EDF5202D-1C8D-E24B-93C1-E3E71A6BCFAC}"/>
    </ac:deMkLst>
    <p188:txBody>
      <a:bodyPr/>
      <a:lstStyle/>
      <a:p>
        <a:r>
          <a:rPr lang="en-US"/>
          <a:t>Should we include the new GigaOm perf numbers?</a:t>
        </a:r>
      </a:p>
    </p188:txBody>
  </p188:cm>
</p188:cmLst>
</file>

<file path=ppt/comments/modernComment_7BBF55F1_C8094E4C.xml><?xml version="1.0" encoding="utf-8"?>
<p188:cmLst xmlns:a="http://schemas.openxmlformats.org/drawingml/2006/main" xmlns:r="http://schemas.openxmlformats.org/officeDocument/2006/relationships" xmlns:p188="http://schemas.microsoft.com/office/powerpoint/2018/8/main">
  <p188:cm id="{6A97B65D-1215-4EAD-A38A-B43CCC837FAD}" authorId="{DDE12FCE-8D43-C8B6-8CC9-2C2C1A56130B}" created="2020-01-07T16:50:55.515">
    <ac:deMkLst xmlns:ac="http://schemas.microsoft.com/office/drawing/2013/main/command">
      <pc:docMk xmlns:pc="http://schemas.microsoft.com/office/powerpoint/2013/main/command"/>
      <pc:sldMk xmlns:pc="http://schemas.microsoft.com/office/powerpoint/2013/main/command" cId="3356053068" sldId="2076136682"/>
      <ac:spMk id="14" creationId="{AF0F4F87-9887-43DC-BEBA-42136A03EE45}"/>
    </ac:deMkLst>
    <p188:txBody>
      <a:bodyPr/>
      <a:lstStyle/>
      <a:p>
        <a:r>
          <a:rPr lang="en-US"/>
          <a:t>Built-in machine learning? Is this ML Services or "intelligence" such as auto tuning? That term may be confusing.</a:t>
        </a:r>
      </a:p>
    </p188:txBody>
  </p188:cm>
</p188:cmLst>
</file>

<file path=ppt/comments/modernComment_7BBF55F2_7261DEA8.xml><?xml version="1.0" encoding="utf-8"?>
<p188:cmLst xmlns:a="http://schemas.openxmlformats.org/drawingml/2006/main" xmlns:r="http://schemas.openxmlformats.org/officeDocument/2006/relationships" xmlns:p188="http://schemas.microsoft.com/office/powerpoint/2018/8/main">
  <p188:cm id="{B5FD8B41-315F-4853-9BF1-3C68D4659B1F}" authorId="{DDE12FCE-8D43-C8B6-8CC9-2C2C1A56130B}" created="2020-01-07T16:56:00.392">
    <ac:deMkLst xmlns:ac="http://schemas.microsoft.com/office/drawing/2013/main/command">
      <pc:docMk xmlns:pc="http://schemas.microsoft.com/office/powerpoint/2013/main/command"/>
      <pc:sldMk xmlns:pc="http://schemas.microsoft.com/office/powerpoint/2013/main/command" cId="3623063081" sldId="2076136635"/>
      <ac:spMk id="93" creationId="{A445E44A-57B4-1D4E-8D6C-08D5381D8119}"/>
    </ac:deMkLst>
    <p188:txBody>
      <a:bodyPr/>
      <a:lstStyle/>
      <a:p>
        <a:r>
          <a:rPr lang="en-US"/>
          <a:t>I would say "Automated backup and security updates"</a:t>
        </a:r>
      </a:p>
    </p188:txBody>
  </p188:cm>
</p188: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colorful5" csCatId="colorful" phldr="1"/>
      <dgm:spPr/>
      <dgm:t>
        <a:bodyPr/>
        <a:lstStyle/>
        <a:p>
          <a:endParaRPr lang="en-US"/>
        </a:p>
      </dgm:t>
    </dgm:pt>
    <dgm:pt modelId="{5B61AFCB-3999-4FF6-8C40-951220175333}">
      <dgm:prSet/>
      <dgm:spPr/>
      <dgm:t>
        <a:bodyPr/>
        <a:lstStyle/>
        <a:p>
          <a:pPr>
            <a:defRPr b="1"/>
          </a:pPr>
          <a:r>
            <a:rPr lang="en-US"/>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400" err="1"/>
            <a:t>CloudDB</a:t>
          </a:r>
          <a:endParaRPr lang="en-US" sz="1400"/>
        </a:p>
        <a:p>
          <a:r>
            <a:rPr lang="en-US" sz="1400" err="1"/>
            <a:t>RedDog</a:t>
          </a:r>
          <a:endParaRPr lang="en-US" sz="14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dgm:spPr/>
      <dgm:t>
        <a:bodyPr/>
        <a:lstStyle/>
        <a:p>
          <a:pPr>
            <a:defRPr b="1"/>
          </a:pPr>
          <a:r>
            <a:rPr lang="en-US"/>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r>
            <a:rPr lang="en-US" sz="1400"/>
            <a:t>Windows Azure and </a:t>
          </a:r>
          <a:r>
            <a:rPr lang="en-US" sz="1400" b="1"/>
            <a:t>SQL Data Services </a:t>
          </a:r>
          <a:r>
            <a:rPr lang="en-US" sz="1400"/>
            <a:t>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dgm:spPr/>
      <dgm:t>
        <a:bodyPr/>
        <a:lstStyle/>
        <a:p>
          <a:pPr>
            <a:defRPr b="1"/>
          </a:pPr>
          <a:r>
            <a:rPr lang="en-US"/>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r>
            <a:rPr lang="en-US" sz="1400"/>
            <a:t>Windows Azure and </a:t>
          </a:r>
          <a:r>
            <a:rPr lang="en-US" sz="1400" b="1"/>
            <a:t>SQL Azure </a:t>
          </a:r>
          <a:r>
            <a:rPr lang="en-US" sz="1400"/>
            <a:t>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dgm:spPr/>
      <dgm:t>
        <a:bodyPr/>
        <a:lstStyle/>
        <a:p>
          <a:pPr>
            <a:defRPr b="1"/>
          </a:pPr>
          <a:r>
            <a:rPr lang="en-US"/>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r>
            <a:rPr lang="en-US" sz="1400"/>
            <a:t>SQL Azure </a:t>
          </a:r>
          <a:r>
            <a:rPr lang="en-US" sz="1400">
              <a:sym typeface="Wingdings" panose="05000000000000000000" pitchFamily="2" charset="2"/>
            </a:rPr>
            <a:t> </a:t>
          </a:r>
        </a:p>
        <a:p>
          <a:r>
            <a:rPr lang="en-US" sz="1400"/>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dgm:spPr/>
      <dgm:t>
        <a:bodyPr/>
        <a:lstStyle/>
        <a:p>
          <a:pPr>
            <a:defRPr b="1"/>
          </a:pPr>
          <a:r>
            <a:rPr lang="en-US"/>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r>
            <a:rPr lang="en-US" sz="1400"/>
            <a:t>Azure </a:t>
          </a:r>
        </a:p>
        <a:p>
          <a:r>
            <a:rPr lang="en-US" sz="1400"/>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dgm:spPr/>
      <dgm:t>
        <a:bodyPr/>
        <a:lstStyle/>
        <a:p>
          <a:pPr>
            <a:defRPr b="1"/>
          </a:pPr>
          <a:r>
            <a:rPr lang="en-US"/>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r>
            <a:rPr lang="en-US" sz="1400"/>
            <a:t>Windows Azure </a:t>
          </a:r>
          <a:r>
            <a:rPr lang="en-US" sz="1400">
              <a:sym typeface="Wingdings" panose="05000000000000000000" pitchFamily="2" charset="2"/>
            </a:rPr>
            <a:t> </a:t>
          </a:r>
          <a:r>
            <a:rPr lang="en-US" sz="1400"/>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dgm:spPr/>
      <dgm:t>
        <a:bodyPr/>
        <a:lstStyle/>
        <a:p>
          <a:pPr>
            <a:defRPr b="1"/>
          </a:pPr>
          <a:r>
            <a:rPr lang="en-US"/>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r>
            <a:rPr lang="en-US" sz="1400"/>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dgm:spPr/>
      <dgm:t>
        <a:bodyPr/>
        <a:lstStyle/>
        <a:p>
          <a:pPr>
            <a:defRPr b="1"/>
          </a:pPr>
          <a:r>
            <a:rPr lang="en-US"/>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r>
            <a:rPr lang="en-US" sz="1400"/>
            <a:t>Azure SQL Database </a:t>
          </a:r>
          <a:r>
            <a:rPr lang="en-US" sz="1400" b="1"/>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dgm:spPr/>
      <dgm:t>
        <a:bodyPr/>
        <a:lstStyle/>
        <a:p>
          <a:pPr>
            <a:defRPr b="1"/>
          </a:pPr>
          <a:r>
            <a:rPr lang="en-US"/>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r>
            <a:rPr lang="en-US" sz="1400"/>
            <a:t>Azure SQL Database </a:t>
          </a:r>
          <a:r>
            <a:rPr lang="en-US" sz="1400" b="1"/>
            <a:t>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dgm:spPr/>
      <dgm:t>
        <a:bodyPr/>
        <a:lstStyle/>
        <a:p>
          <a:pPr>
            <a:defRPr b="1"/>
          </a:pPr>
          <a:r>
            <a:rPr lang="en-US"/>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r>
            <a:rPr lang="en-US" sz="1400"/>
            <a:t>Azure SQL Database </a:t>
          </a:r>
          <a:r>
            <a:rPr lang="en-US" sz="1400" b="1"/>
            <a:t>Hyperscale</a:t>
          </a:r>
        </a:p>
        <a:p>
          <a:r>
            <a:rPr lang="en-US" sz="1400"/>
            <a:t>Azure SQL Database </a:t>
          </a:r>
          <a:r>
            <a:rPr lang="en-US" sz="1400" b="1"/>
            <a:t>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r>
            <a:rPr lang="en-US" sz="1400"/>
            <a:t>Azure SQL </a:t>
          </a:r>
        </a:p>
        <a:p>
          <a:r>
            <a:rPr lang="en-US" sz="1400" b="1"/>
            <a:t>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1"/>
      <dgm:spPr>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0"/>
      <dgm:spPr>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0"/>
      <dgm:spPr/>
    </dgm:pt>
    <dgm:pt modelId="{B2FD37B0-F01B-4D44-8CF8-218202E0D1E8}" type="pres">
      <dgm:prSet presAssocID="{5B61AFCB-3999-4FF6-8C40-951220175333}" presName="Ellipse" presStyleLbl="fgAcc1" presStyleIdx="1" presStyleCnt="11"/>
      <dgm:spPr>
        <a:solidFill>
          <a:schemeClr val="lt1">
            <a:alpha val="90000"/>
            <a:hueOff val="0"/>
            <a:satOff val="0"/>
            <a:lumOff val="0"/>
            <a:alphaOff val="0"/>
          </a:schemeClr>
        </a:solidFill>
        <a:ln w="12700" cap="flat" cmpd="sng" algn="ctr">
          <a:noFill/>
          <a:prstDash val="solid"/>
          <a:miter lim="800000"/>
        </a:ln>
        <a:effectLst/>
      </dgm:spPr>
    </dgm:pt>
    <dgm:pt modelId="{D4B58DA4-2829-48E9-87D6-EF70B809CD8A}" type="pres">
      <dgm:prSet presAssocID="{5B61AFCB-3999-4FF6-8C40-951220175333}" presName="L2TextContainer" presStyleLbl="revTx" presStyleIdx="0" presStyleCnt="20">
        <dgm:presLayoutVars>
          <dgm:bulletEnabled val="1"/>
        </dgm:presLayoutVars>
      </dgm:prSet>
      <dgm:spPr/>
    </dgm:pt>
    <dgm:pt modelId="{CB2CFD90-D3B6-4E12-8EDF-2099CE76871D}" type="pres">
      <dgm:prSet presAssocID="{5B61AFCB-3999-4FF6-8C40-951220175333}" presName="L1TextContainer" presStyleLbl="revTx" presStyleIdx="1" presStyleCnt="20">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0"/>
      <dgm:spPr>
        <a:noFill/>
        <a:ln w="12700" cap="flat" cmpd="sng" algn="ctr">
          <a:solidFill>
            <a:schemeClr val="accent5">
              <a:hueOff val="0"/>
              <a:satOff val="0"/>
              <a:lumOff val="0"/>
              <a:alphaOff val="0"/>
            </a:schemeClr>
          </a:solidFill>
          <a:prstDash val="dash"/>
          <a:miter lim="800000"/>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0"/>
      <dgm:spPr>
        <a:solidFill>
          <a:schemeClr val="accent5">
            <a:hueOff val="-750949"/>
            <a:satOff val="-1935"/>
            <a:lumOff val="-1307"/>
            <a:alphaOff val="0"/>
          </a:schemeClr>
        </a:solidFill>
        <a:ln w="6350" cap="flat" cmpd="sng" algn="ctr">
          <a:solidFill>
            <a:schemeClr val="lt1">
              <a:hueOff val="0"/>
              <a:satOff val="0"/>
              <a:lumOff val="0"/>
              <a:alphaOff val="0"/>
            </a:schemeClr>
          </a:solidFill>
          <a:prstDash val="solid"/>
          <a:miter lim="800000"/>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0"/>
      <dgm:spPr/>
    </dgm:pt>
    <dgm:pt modelId="{52EA3B33-2EB4-405C-8052-10B3DD9273E2}" type="pres">
      <dgm:prSet presAssocID="{2462E462-454F-481E-88EF-4AD285869C68}" presName="Ellipse" presStyleLbl="fgAcc1" presStyleIdx="2" presStyleCnt="11"/>
      <dgm:spPr>
        <a:solidFill>
          <a:schemeClr val="lt1">
            <a:alpha val="90000"/>
            <a:hueOff val="0"/>
            <a:satOff val="0"/>
            <a:lumOff val="0"/>
            <a:alphaOff val="0"/>
          </a:schemeClr>
        </a:solidFill>
        <a:ln w="12700" cap="flat" cmpd="sng" algn="ctr">
          <a:noFill/>
          <a:prstDash val="solid"/>
          <a:miter lim="800000"/>
        </a:ln>
        <a:effectLst/>
      </dgm:spPr>
    </dgm:pt>
    <dgm:pt modelId="{DDF7C214-567B-4CA0-8E05-C70120EBAA36}" type="pres">
      <dgm:prSet presAssocID="{2462E462-454F-481E-88EF-4AD285869C68}" presName="L2TextContainer" presStyleLbl="revTx" presStyleIdx="2" presStyleCnt="20">
        <dgm:presLayoutVars>
          <dgm:bulletEnabled val="1"/>
        </dgm:presLayoutVars>
      </dgm:prSet>
      <dgm:spPr/>
    </dgm:pt>
    <dgm:pt modelId="{48B40D64-EA99-4B20-B620-BDEEAA6834AA}" type="pres">
      <dgm:prSet presAssocID="{2462E462-454F-481E-88EF-4AD285869C68}" presName="L1TextContainer" presStyleLbl="revTx" presStyleIdx="3" presStyleCnt="20">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0"/>
      <dgm:spPr>
        <a:noFill/>
        <a:ln w="12700" cap="flat" cmpd="sng" algn="ctr">
          <a:solidFill>
            <a:schemeClr val="accent5">
              <a:hueOff val="-750949"/>
              <a:satOff val="-1935"/>
              <a:lumOff val="-1307"/>
              <a:alphaOff val="0"/>
            </a:schemeClr>
          </a:solidFill>
          <a:prstDash val="dash"/>
          <a:miter lim="800000"/>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0"/>
      <dgm:spPr>
        <a:solidFill>
          <a:schemeClr val="accent5">
            <a:hueOff val="-1501898"/>
            <a:satOff val="-3871"/>
            <a:lumOff val="-2614"/>
            <a:alphaOff val="0"/>
          </a:schemeClr>
        </a:solidFill>
        <a:ln w="6350" cap="flat" cmpd="sng" algn="ctr">
          <a:solidFill>
            <a:schemeClr val="lt1">
              <a:hueOff val="0"/>
              <a:satOff val="0"/>
              <a:lumOff val="0"/>
              <a:alphaOff val="0"/>
            </a:schemeClr>
          </a:solidFill>
          <a:prstDash val="solid"/>
          <a:miter lim="800000"/>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0"/>
      <dgm:spPr/>
    </dgm:pt>
    <dgm:pt modelId="{6BF1D37F-E363-4EDE-BB62-3D33AEE4F697}" type="pres">
      <dgm:prSet presAssocID="{AD9D6D17-9CD0-436E-B2F5-3107859008C9}" presName="Ellipse" presStyleLbl="fgAcc1" presStyleIdx="3" presStyleCnt="11"/>
      <dgm:spPr>
        <a:solidFill>
          <a:schemeClr val="lt1">
            <a:alpha val="90000"/>
            <a:hueOff val="0"/>
            <a:satOff val="0"/>
            <a:lumOff val="0"/>
            <a:alphaOff val="0"/>
          </a:schemeClr>
        </a:solidFill>
        <a:ln w="12700" cap="flat" cmpd="sng" algn="ctr">
          <a:noFill/>
          <a:prstDash val="solid"/>
          <a:miter lim="800000"/>
        </a:ln>
        <a:effectLst/>
      </dgm:spPr>
    </dgm:pt>
    <dgm:pt modelId="{D79D0623-4A0F-4113-B221-A03DD8A63E74}" type="pres">
      <dgm:prSet presAssocID="{AD9D6D17-9CD0-436E-B2F5-3107859008C9}" presName="L2TextContainer" presStyleLbl="revTx" presStyleIdx="4" presStyleCnt="20">
        <dgm:presLayoutVars>
          <dgm:bulletEnabled val="1"/>
        </dgm:presLayoutVars>
      </dgm:prSet>
      <dgm:spPr/>
    </dgm:pt>
    <dgm:pt modelId="{4834ED91-36CE-447C-B8D4-984AC9474013}" type="pres">
      <dgm:prSet presAssocID="{AD9D6D17-9CD0-436E-B2F5-3107859008C9}" presName="L1TextContainer" presStyleLbl="revTx" presStyleIdx="5" presStyleCnt="20">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0"/>
      <dgm:spPr>
        <a:noFill/>
        <a:ln w="12700" cap="flat" cmpd="sng" algn="ctr">
          <a:solidFill>
            <a:schemeClr val="accent5">
              <a:hueOff val="-1501898"/>
              <a:satOff val="-3871"/>
              <a:lumOff val="-2614"/>
              <a:alphaOff val="0"/>
            </a:schemeClr>
          </a:solidFill>
          <a:prstDash val="dash"/>
          <a:miter lim="800000"/>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0"/>
      <dgm:spPr>
        <a:solidFill>
          <a:schemeClr val="accent5">
            <a:hueOff val="-2252848"/>
            <a:satOff val="-5806"/>
            <a:lumOff val="-3922"/>
            <a:alphaOff val="0"/>
          </a:schemeClr>
        </a:solidFill>
        <a:ln w="6350" cap="flat" cmpd="sng" algn="ctr">
          <a:solidFill>
            <a:schemeClr val="lt1">
              <a:hueOff val="0"/>
              <a:satOff val="0"/>
              <a:lumOff val="0"/>
              <a:alphaOff val="0"/>
            </a:schemeClr>
          </a:solidFill>
          <a:prstDash val="solid"/>
          <a:miter lim="800000"/>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0"/>
      <dgm:spPr/>
    </dgm:pt>
    <dgm:pt modelId="{F2AE6278-65FD-49DF-B70A-DC2E6C36130D}" type="pres">
      <dgm:prSet presAssocID="{0A20DFE2-6CF3-4F83-A2A3-0B988DAA1C59}" presName="Ellipse" presStyleLbl="fgAcc1" presStyleIdx="4" presStyleCnt="11"/>
      <dgm:spPr>
        <a:solidFill>
          <a:schemeClr val="lt1">
            <a:alpha val="90000"/>
            <a:hueOff val="0"/>
            <a:satOff val="0"/>
            <a:lumOff val="0"/>
            <a:alphaOff val="0"/>
          </a:schemeClr>
        </a:solidFill>
        <a:ln w="12700" cap="flat" cmpd="sng" algn="ctr">
          <a:noFill/>
          <a:prstDash val="solid"/>
          <a:miter lim="800000"/>
        </a:ln>
        <a:effectLst/>
      </dgm:spPr>
    </dgm:pt>
    <dgm:pt modelId="{D8AA9A4F-D53B-4C45-8D15-EEE1642F0DBC}" type="pres">
      <dgm:prSet presAssocID="{0A20DFE2-6CF3-4F83-A2A3-0B988DAA1C59}" presName="L2TextContainer" presStyleLbl="revTx" presStyleIdx="6" presStyleCnt="20">
        <dgm:presLayoutVars>
          <dgm:bulletEnabled val="1"/>
        </dgm:presLayoutVars>
      </dgm:prSet>
      <dgm:spPr/>
    </dgm:pt>
    <dgm:pt modelId="{218B202C-0784-44AF-AD9E-F0018E1A94B0}" type="pres">
      <dgm:prSet presAssocID="{0A20DFE2-6CF3-4F83-A2A3-0B988DAA1C59}" presName="L1TextContainer" presStyleLbl="revTx" presStyleIdx="7" presStyleCnt="20">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0"/>
      <dgm:spPr>
        <a:noFill/>
        <a:ln w="12700" cap="flat" cmpd="sng" algn="ctr">
          <a:solidFill>
            <a:schemeClr val="accent5">
              <a:hueOff val="-2252848"/>
              <a:satOff val="-5806"/>
              <a:lumOff val="-3922"/>
              <a:alphaOff val="0"/>
            </a:schemeClr>
          </a:solidFill>
          <a:prstDash val="dash"/>
          <a:miter lim="800000"/>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0"/>
      <dgm:spPr>
        <a:solidFill>
          <a:schemeClr val="accent5">
            <a:hueOff val="-3003797"/>
            <a:satOff val="-7742"/>
            <a:lumOff val="-5229"/>
            <a:alphaOff val="0"/>
          </a:schemeClr>
        </a:solidFill>
        <a:ln w="6350" cap="flat" cmpd="sng" algn="ctr">
          <a:solidFill>
            <a:schemeClr val="lt1">
              <a:hueOff val="0"/>
              <a:satOff val="0"/>
              <a:lumOff val="0"/>
              <a:alphaOff val="0"/>
            </a:schemeClr>
          </a:solidFill>
          <a:prstDash val="solid"/>
          <a:miter lim="800000"/>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0"/>
      <dgm:spPr/>
    </dgm:pt>
    <dgm:pt modelId="{F1CBD4BE-969B-4486-A695-DC1D5CAB272D}" type="pres">
      <dgm:prSet presAssocID="{7FE82F18-3DE2-4F24-95FF-E6CA081E2C79}" presName="Ellipse" presStyleLbl="fgAcc1" presStyleIdx="5" presStyleCnt="11"/>
      <dgm:spPr>
        <a:solidFill>
          <a:schemeClr val="lt1">
            <a:alpha val="90000"/>
            <a:hueOff val="0"/>
            <a:satOff val="0"/>
            <a:lumOff val="0"/>
            <a:alphaOff val="0"/>
          </a:schemeClr>
        </a:solidFill>
        <a:ln w="12700" cap="flat" cmpd="sng" algn="ctr">
          <a:noFill/>
          <a:prstDash val="solid"/>
          <a:miter lim="800000"/>
        </a:ln>
        <a:effectLst/>
      </dgm:spPr>
    </dgm:pt>
    <dgm:pt modelId="{A5BE71DF-C37C-4F2A-9734-B1D1F8575720}" type="pres">
      <dgm:prSet presAssocID="{7FE82F18-3DE2-4F24-95FF-E6CA081E2C79}" presName="L2TextContainer" presStyleLbl="revTx" presStyleIdx="8" presStyleCnt="20">
        <dgm:presLayoutVars>
          <dgm:bulletEnabled val="1"/>
        </dgm:presLayoutVars>
      </dgm:prSet>
      <dgm:spPr/>
    </dgm:pt>
    <dgm:pt modelId="{EF110A13-FCBC-47DD-AE79-EC993998E6B5}" type="pres">
      <dgm:prSet presAssocID="{7FE82F18-3DE2-4F24-95FF-E6CA081E2C79}" presName="L1TextContainer" presStyleLbl="revTx" presStyleIdx="9" presStyleCnt="20">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0"/>
      <dgm:spPr>
        <a:noFill/>
        <a:ln w="12700" cap="flat" cmpd="sng" algn="ctr">
          <a:solidFill>
            <a:schemeClr val="accent5">
              <a:hueOff val="-3003797"/>
              <a:satOff val="-7742"/>
              <a:lumOff val="-5229"/>
              <a:alphaOff val="0"/>
            </a:schemeClr>
          </a:solidFill>
          <a:prstDash val="dash"/>
          <a:miter lim="800000"/>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0"/>
      <dgm:spPr>
        <a:solidFill>
          <a:schemeClr val="accent5">
            <a:hueOff val="-3754746"/>
            <a:satOff val="-9677"/>
            <a:lumOff val="-6536"/>
            <a:alphaOff val="0"/>
          </a:schemeClr>
        </a:solidFill>
        <a:ln w="6350" cap="flat" cmpd="sng" algn="ctr">
          <a:solidFill>
            <a:schemeClr val="lt1">
              <a:hueOff val="0"/>
              <a:satOff val="0"/>
              <a:lumOff val="0"/>
              <a:alphaOff val="0"/>
            </a:schemeClr>
          </a:solidFill>
          <a:prstDash val="solid"/>
          <a:miter lim="800000"/>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0"/>
      <dgm:spPr/>
    </dgm:pt>
    <dgm:pt modelId="{240E7FBE-C865-407A-AADD-6DA049BA2859}" type="pres">
      <dgm:prSet presAssocID="{61C68061-E3C3-4985-9230-5D34FCF685BC}" presName="Ellipse" presStyleLbl="fgAcc1" presStyleIdx="6" presStyleCnt="11"/>
      <dgm:spPr>
        <a:solidFill>
          <a:schemeClr val="lt1">
            <a:alpha val="90000"/>
            <a:hueOff val="0"/>
            <a:satOff val="0"/>
            <a:lumOff val="0"/>
            <a:alphaOff val="0"/>
          </a:schemeClr>
        </a:solidFill>
        <a:ln w="12700" cap="flat" cmpd="sng" algn="ctr">
          <a:noFill/>
          <a:prstDash val="solid"/>
          <a:miter lim="800000"/>
        </a:ln>
        <a:effectLst/>
      </dgm:spPr>
    </dgm:pt>
    <dgm:pt modelId="{CC69FFE9-758C-4AFE-941C-838434F0E077}" type="pres">
      <dgm:prSet presAssocID="{61C68061-E3C3-4985-9230-5D34FCF685BC}" presName="L2TextContainer" presStyleLbl="revTx" presStyleIdx="10" presStyleCnt="20">
        <dgm:presLayoutVars>
          <dgm:bulletEnabled val="1"/>
        </dgm:presLayoutVars>
      </dgm:prSet>
      <dgm:spPr/>
    </dgm:pt>
    <dgm:pt modelId="{56ADB5EA-A5C5-4B6F-9257-5AF5D80E59F4}" type="pres">
      <dgm:prSet presAssocID="{61C68061-E3C3-4985-9230-5D34FCF685BC}" presName="L1TextContainer" presStyleLbl="revTx" presStyleIdx="11" presStyleCnt="20">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0"/>
      <dgm:spPr>
        <a:noFill/>
        <a:ln w="12700" cap="flat" cmpd="sng" algn="ctr">
          <a:solidFill>
            <a:schemeClr val="accent5">
              <a:hueOff val="-3754746"/>
              <a:satOff val="-9677"/>
              <a:lumOff val="-6536"/>
              <a:alphaOff val="0"/>
            </a:schemeClr>
          </a:solidFill>
          <a:prstDash val="dash"/>
          <a:miter lim="800000"/>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0"/>
      <dgm:spPr>
        <a:solidFill>
          <a:schemeClr val="accent5">
            <a:hueOff val="-4505695"/>
            <a:satOff val="-11613"/>
            <a:lumOff val="-7843"/>
            <a:alphaOff val="0"/>
          </a:schemeClr>
        </a:solidFill>
        <a:ln w="6350" cap="flat" cmpd="sng" algn="ctr">
          <a:solidFill>
            <a:schemeClr val="lt1">
              <a:hueOff val="0"/>
              <a:satOff val="0"/>
              <a:lumOff val="0"/>
              <a:alphaOff val="0"/>
            </a:schemeClr>
          </a:solidFill>
          <a:prstDash val="solid"/>
          <a:miter lim="800000"/>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0"/>
      <dgm:spPr/>
    </dgm:pt>
    <dgm:pt modelId="{035B2F06-DF58-456F-94CB-BC9DABC7BB1D}" type="pres">
      <dgm:prSet presAssocID="{E756C650-8DCF-4674-9A20-D4D953B92904}" presName="Ellipse" presStyleLbl="fgAcc1" presStyleIdx="7" presStyleCnt="11"/>
      <dgm:spPr>
        <a:solidFill>
          <a:schemeClr val="lt1">
            <a:alpha val="90000"/>
            <a:hueOff val="0"/>
            <a:satOff val="0"/>
            <a:lumOff val="0"/>
            <a:alphaOff val="0"/>
          </a:schemeClr>
        </a:solidFill>
        <a:ln w="12700" cap="flat" cmpd="sng" algn="ctr">
          <a:noFill/>
          <a:prstDash val="solid"/>
          <a:miter lim="800000"/>
        </a:ln>
        <a:effectLst/>
      </dgm:spPr>
    </dgm:pt>
    <dgm:pt modelId="{93115257-A1D5-41DB-A1B2-B11B956D6557}" type="pres">
      <dgm:prSet presAssocID="{E756C650-8DCF-4674-9A20-D4D953B92904}" presName="L2TextContainer" presStyleLbl="revTx" presStyleIdx="12" presStyleCnt="20">
        <dgm:presLayoutVars>
          <dgm:bulletEnabled val="1"/>
        </dgm:presLayoutVars>
      </dgm:prSet>
      <dgm:spPr/>
    </dgm:pt>
    <dgm:pt modelId="{32C68120-95FE-49F6-8FA0-955148FEE4FE}" type="pres">
      <dgm:prSet presAssocID="{E756C650-8DCF-4674-9A20-D4D953B92904}" presName="L1TextContainer" presStyleLbl="revTx" presStyleIdx="13" presStyleCnt="20">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0"/>
      <dgm:spPr>
        <a:noFill/>
        <a:ln w="12700" cap="flat" cmpd="sng" algn="ctr">
          <a:solidFill>
            <a:schemeClr val="accent5">
              <a:hueOff val="-4505695"/>
              <a:satOff val="-11613"/>
              <a:lumOff val="-7843"/>
              <a:alphaOff val="0"/>
            </a:schemeClr>
          </a:solidFill>
          <a:prstDash val="dash"/>
          <a:miter lim="800000"/>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0"/>
      <dgm:spPr>
        <a:solidFill>
          <a:schemeClr val="accent5">
            <a:hueOff val="-5256644"/>
            <a:satOff val="-13548"/>
            <a:lumOff val="-9151"/>
            <a:alphaOff val="0"/>
          </a:schemeClr>
        </a:solidFill>
        <a:ln w="6350" cap="flat" cmpd="sng" algn="ctr">
          <a:solidFill>
            <a:schemeClr val="lt1">
              <a:hueOff val="0"/>
              <a:satOff val="0"/>
              <a:lumOff val="0"/>
              <a:alphaOff val="0"/>
            </a:schemeClr>
          </a:solidFill>
          <a:prstDash val="solid"/>
          <a:miter lim="800000"/>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0"/>
      <dgm:spPr/>
    </dgm:pt>
    <dgm:pt modelId="{BD564CF5-EA25-4734-86C1-A853C820E9B3}" type="pres">
      <dgm:prSet presAssocID="{6784EAC2-4575-4315-A07D-BBF05620D9C3}" presName="Ellipse" presStyleLbl="fgAcc1" presStyleIdx="8" presStyleCnt="11"/>
      <dgm:spPr>
        <a:solidFill>
          <a:schemeClr val="lt1">
            <a:alpha val="90000"/>
            <a:hueOff val="0"/>
            <a:satOff val="0"/>
            <a:lumOff val="0"/>
            <a:alphaOff val="0"/>
          </a:schemeClr>
        </a:solidFill>
        <a:ln w="12700" cap="flat" cmpd="sng" algn="ctr">
          <a:noFill/>
          <a:prstDash val="solid"/>
          <a:miter lim="800000"/>
        </a:ln>
        <a:effectLst/>
      </dgm:spPr>
    </dgm:pt>
    <dgm:pt modelId="{917ACB6D-1602-4108-9B15-A94A065E8FDD}" type="pres">
      <dgm:prSet presAssocID="{6784EAC2-4575-4315-A07D-BBF05620D9C3}" presName="L2TextContainer" presStyleLbl="revTx" presStyleIdx="14" presStyleCnt="20">
        <dgm:presLayoutVars>
          <dgm:bulletEnabled val="1"/>
        </dgm:presLayoutVars>
      </dgm:prSet>
      <dgm:spPr/>
    </dgm:pt>
    <dgm:pt modelId="{B1F37C2F-7445-4AC7-8D86-7A5E29D7B54F}" type="pres">
      <dgm:prSet presAssocID="{6784EAC2-4575-4315-A07D-BBF05620D9C3}" presName="L1TextContainer" presStyleLbl="revTx" presStyleIdx="15" presStyleCnt="20">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0"/>
      <dgm:spPr>
        <a:noFill/>
        <a:ln w="12700" cap="flat" cmpd="sng" algn="ctr">
          <a:solidFill>
            <a:schemeClr val="accent5">
              <a:hueOff val="-5256644"/>
              <a:satOff val="-13548"/>
              <a:lumOff val="-9151"/>
              <a:alphaOff val="0"/>
            </a:schemeClr>
          </a:solidFill>
          <a:prstDash val="dash"/>
          <a:miter lim="800000"/>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0"/>
      <dgm:spPr>
        <a:solidFill>
          <a:schemeClr val="accent5">
            <a:hueOff val="-6007594"/>
            <a:satOff val="-15484"/>
            <a:lumOff val="-10458"/>
            <a:alphaOff val="0"/>
          </a:schemeClr>
        </a:solidFill>
        <a:ln w="6350" cap="flat" cmpd="sng" algn="ctr">
          <a:solidFill>
            <a:schemeClr val="lt1">
              <a:hueOff val="0"/>
              <a:satOff val="0"/>
              <a:lumOff val="0"/>
              <a:alphaOff val="0"/>
            </a:schemeClr>
          </a:solidFill>
          <a:prstDash val="solid"/>
          <a:miter lim="800000"/>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0"/>
      <dgm:spPr/>
    </dgm:pt>
    <dgm:pt modelId="{86B023C2-AD15-466D-8B5A-5B82C13F80E0}" type="pres">
      <dgm:prSet presAssocID="{ACC76568-A938-4943-9ABB-CE890B6FAC5B}" presName="Ellipse" presStyleLbl="fgAcc1" presStyleIdx="9" presStyleCnt="11"/>
      <dgm:spPr>
        <a:solidFill>
          <a:schemeClr val="lt1">
            <a:alpha val="90000"/>
            <a:hueOff val="0"/>
            <a:satOff val="0"/>
            <a:lumOff val="0"/>
            <a:alphaOff val="0"/>
          </a:schemeClr>
        </a:solidFill>
        <a:ln w="12700" cap="flat" cmpd="sng" algn="ctr">
          <a:noFill/>
          <a:prstDash val="solid"/>
          <a:miter lim="800000"/>
        </a:ln>
        <a:effectLst/>
      </dgm:spPr>
    </dgm:pt>
    <dgm:pt modelId="{89365B68-B858-46BA-B1FA-B43AB669D9ED}" type="pres">
      <dgm:prSet presAssocID="{ACC76568-A938-4943-9ABB-CE890B6FAC5B}" presName="L2TextContainer" presStyleLbl="revTx" presStyleIdx="16" presStyleCnt="20">
        <dgm:presLayoutVars>
          <dgm:bulletEnabled val="1"/>
        </dgm:presLayoutVars>
      </dgm:prSet>
      <dgm:spPr/>
    </dgm:pt>
    <dgm:pt modelId="{53648BC2-65C6-4B8F-8795-28344210DDDB}" type="pres">
      <dgm:prSet presAssocID="{ACC76568-A938-4943-9ABB-CE890B6FAC5B}" presName="L1TextContainer" presStyleLbl="revTx" presStyleIdx="17" presStyleCnt="20">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0"/>
      <dgm:spPr>
        <a:noFill/>
        <a:ln w="12700" cap="flat" cmpd="sng" algn="ctr">
          <a:solidFill>
            <a:schemeClr val="accent5">
              <a:hueOff val="-6007594"/>
              <a:satOff val="-15484"/>
              <a:lumOff val="-10458"/>
              <a:alphaOff val="0"/>
            </a:schemeClr>
          </a:solidFill>
          <a:prstDash val="dash"/>
          <a:miter lim="800000"/>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0"/>
      <dgm:spPr>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0"/>
      <dgm:spPr/>
    </dgm:pt>
    <dgm:pt modelId="{84F9DAB1-3180-4BAC-998C-62D3D6D03BC0}" type="pres">
      <dgm:prSet presAssocID="{92C0E39A-7209-4B44-B95D-50709CC93856}" presName="Ellipse" presStyleLbl="fgAcc1" presStyleIdx="10" presStyleCnt="11"/>
      <dgm:spPr>
        <a:solidFill>
          <a:schemeClr val="lt1">
            <a:alpha val="90000"/>
            <a:hueOff val="0"/>
            <a:satOff val="0"/>
            <a:lumOff val="0"/>
            <a:alphaOff val="0"/>
          </a:schemeClr>
        </a:solidFill>
        <a:ln w="12700" cap="flat" cmpd="sng" algn="ctr">
          <a:noFill/>
          <a:prstDash val="solid"/>
          <a:miter lim="800000"/>
        </a:ln>
        <a:effectLst/>
      </dgm:spPr>
    </dgm:pt>
    <dgm:pt modelId="{6FF275F1-277A-438B-8903-8476A0F866C5}" type="pres">
      <dgm:prSet presAssocID="{92C0E39A-7209-4B44-B95D-50709CC93856}" presName="L2TextContainer" presStyleLbl="revTx" presStyleIdx="18" presStyleCnt="20">
        <dgm:presLayoutVars>
          <dgm:bulletEnabled val="1"/>
        </dgm:presLayoutVars>
      </dgm:prSet>
      <dgm:spPr/>
    </dgm:pt>
    <dgm:pt modelId="{869FEED5-CD70-49E8-BF51-B4E248BBFFF7}" type="pres">
      <dgm:prSet presAssocID="{92C0E39A-7209-4B44-B95D-50709CC93856}" presName="L1TextContainer" presStyleLbl="revTx" presStyleIdx="19" presStyleCnt="20" custLinFactNeighborY="14382">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0"/>
      <dgm:spPr>
        <a:noFill/>
        <a:ln w="12700" cap="flat" cmpd="sng" algn="ctr">
          <a:solidFill>
            <a:schemeClr val="accent5">
              <a:hueOff val="-6758543"/>
              <a:satOff val="-17419"/>
              <a:lumOff val="-11765"/>
              <a:alphaOff val="0"/>
            </a:schemeClr>
          </a:solidFill>
          <a:prstDash val="dash"/>
          <a:miter lim="800000"/>
        </a:ln>
        <a:effectLst/>
      </dgm:spPr>
    </dgm:pt>
    <dgm:pt modelId="{DA93EEC7-D78A-471F-A329-A19A893D11C9}" type="pres">
      <dgm:prSet presAssocID="{92C0E39A-7209-4B44-B95D-50709CC93856}"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DF601BC-46D3-4464-A241-4CAB661BFFB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3533A3A-89EC-4CEE-B5D5-59B47F3BC026}">
      <dgm:prSet/>
      <dgm:spPr/>
      <dgm:t>
        <a:bodyPr/>
        <a:lstStyle/>
        <a:p>
          <a:r>
            <a:rPr lang="en-US" baseline="0"/>
            <a:t>T-SQL</a:t>
          </a:r>
          <a:endParaRPr lang="en-US"/>
        </a:p>
      </dgm:t>
    </dgm:pt>
    <dgm:pt modelId="{9820ACB6-A742-43B1-9C2F-64318F1ADF69}" type="parTrans" cxnId="{E3842949-6447-4AAD-8CE9-F6720F88F5AE}">
      <dgm:prSet/>
      <dgm:spPr/>
      <dgm:t>
        <a:bodyPr/>
        <a:lstStyle/>
        <a:p>
          <a:endParaRPr lang="en-US"/>
        </a:p>
      </dgm:t>
    </dgm:pt>
    <dgm:pt modelId="{80CCFEA4-EA93-4D84-9F46-84E5DFC8FEE5}" type="sibTrans" cxnId="{E3842949-6447-4AAD-8CE9-F6720F88F5AE}">
      <dgm:prSet/>
      <dgm:spPr/>
      <dgm:t>
        <a:bodyPr/>
        <a:lstStyle/>
        <a:p>
          <a:endParaRPr lang="en-US"/>
        </a:p>
      </dgm:t>
    </dgm:pt>
    <dgm:pt modelId="{385497DB-F31D-40A9-BCC9-DBDDD6F91432}">
      <dgm:prSet/>
      <dgm:spPr/>
      <dgm:t>
        <a:bodyPr/>
        <a:lstStyle/>
        <a:p>
          <a:r>
            <a:rPr lang="en-US" baseline="0"/>
            <a:t>Powershell</a:t>
          </a:r>
          <a:endParaRPr lang="en-US"/>
        </a:p>
      </dgm:t>
    </dgm:pt>
    <dgm:pt modelId="{9DEF3E4D-F263-4CDD-872A-4DF015547F9B}" type="parTrans" cxnId="{5AD5D66D-65F8-4FD6-858A-C59275FE1992}">
      <dgm:prSet/>
      <dgm:spPr/>
      <dgm:t>
        <a:bodyPr/>
        <a:lstStyle/>
        <a:p>
          <a:endParaRPr lang="en-US"/>
        </a:p>
      </dgm:t>
    </dgm:pt>
    <dgm:pt modelId="{96C85175-BBB4-4053-9392-4E8C8C6764CF}" type="sibTrans" cxnId="{5AD5D66D-65F8-4FD6-858A-C59275FE1992}">
      <dgm:prSet/>
      <dgm:spPr/>
      <dgm:t>
        <a:bodyPr/>
        <a:lstStyle/>
        <a:p>
          <a:endParaRPr lang="en-US"/>
        </a:p>
      </dgm:t>
    </dgm:pt>
    <dgm:pt modelId="{61D774C6-C2D4-4123-AAF1-025CB97E7C2F}">
      <dgm:prSet/>
      <dgm:spPr/>
      <dgm:t>
        <a:bodyPr/>
        <a:lstStyle/>
        <a:p>
          <a:r>
            <a:rPr lang="en-US" baseline="0"/>
            <a:t>az cli</a:t>
          </a:r>
          <a:endParaRPr lang="en-US"/>
        </a:p>
      </dgm:t>
    </dgm:pt>
    <dgm:pt modelId="{A4BDE73B-1F61-4362-ADCB-6F84726031AB}" type="parTrans" cxnId="{90C8906E-96B8-4F6A-8C9C-FB642A878E86}">
      <dgm:prSet/>
      <dgm:spPr/>
      <dgm:t>
        <a:bodyPr/>
        <a:lstStyle/>
        <a:p>
          <a:endParaRPr lang="en-US"/>
        </a:p>
      </dgm:t>
    </dgm:pt>
    <dgm:pt modelId="{7C616650-B191-4370-B5D4-3DCCDB5416D0}" type="sibTrans" cxnId="{90C8906E-96B8-4F6A-8C9C-FB642A878E86}">
      <dgm:prSet/>
      <dgm:spPr/>
      <dgm:t>
        <a:bodyPr/>
        <a:lstStyle/>
        <a:p>
          <a:endParaRPr lang="en-US"/>
        </a:p>
      </dgm:t>
    </dgm:pt>
    <dgm:pt modelId="{1CA1E6B7-624B-4FD2-A928-1EF3D43D2B0E}">
      <dgm:prSet/>
      <dgm:spPr/>
      <dgm:t>
        <a:bodyPr/>
        <a:lstStyle/>
        <a:p>
          <a:r>
            <a:rPr lang="en-US" baseline="0"/>
            <a:t>REST API</a:t>
          </a:r>
          <a:endParaRPr lang="en-US"/>
        </a:p>
      </dgm:t>
    </dgm:pt>
    <dgm:pt modelId="{B163E293-B653-423A-99C5-0933F0713324}" type="parTrans" cxnId="{D9C3B830-7CC2-480F-B196-7D114EBFD598}">
      <dgm:prSet/>
      <dgm:spPr/>
      <dgm:t>
        <a:bodyPr/>
        <a:lstStyle/>
        <a:p>
          <a:endParaRPr lang="en-US"/>
        </a:p>
      </dgm:t>
    </dgm:pt>
    <dgm:pt modelId="{AB7D9BE8-ECE1-41C8-A811-D8348D1F604E}" type="sibTrans" cxnId="{D9C3B830-7CC2-480F-B196-7D114EBFD598}">
      <dgm:prSet/>
      <dgm:spPr/>
      <dgm:t>
        <a:bodyPr/>
        <a:lstStyle/>
        <a:p>
          <a:endParaRPr lang="en-US"/>
        </a:p>
      </dgm:t>
    </dgm:pt>
    <dgm:pt modelId="{8942AC6C-3506-4539-9F50-B51248DB77F0}">
      <dgm:prSet/>
      <dgm:spPr/>
      <dgm:t>
        <a:bodyPr/>
        <a:lstStyle/>
        <a:p>
          <a:r>
            <a:rPr lang="en-US" err="1"/>
            <a:t>sqlcmd</a:t>
          </a:r>
          <a:endParaRPr lang="en-US"/>
        </a:p>
      </dgm:t>
    </dgm:pt>
    <dgm:pt modelId="{8798C72F-7917-46AE-88AB-AA48260E67A6}" type="parTrans" cxnId="{C5575CB7-E6C3-4AB2-879E-B7383D33BB22}">
      <dgm:prSet/>
      <dgm:spPr/>
      <dgm:t>
        <a:bodyPr/>
        <a:lstStyle/>
        <a:p>
          <a:endParaRPr lang="en-US"/>
        </a:p>
      </dgm:t>
    </dgm:pt>
    <dgm:pt modelId="{90C38A07-6F58-4190-9881-EB8B3E9E80AB}" type="sibTrans" cxnId="{C5575CB7-E6C3-4AB2-879E-B7383D33BB22}">
      <dgm:prSet/>
      <dgm:spPr/>
      <dgm:t>
        <a:bodyPr/>
        <a:lstStyle/>
        <a:p>
          <a:endParaRPr lang="en-US"/>
        </a:p>
      </dgm:t>
    </dgm:pt>
    <dgm:pt modelId="{602572EC-DD81-4BCC-8E46-282884C56BD1}">
      <dgm:prSet/>
      <dgm:spPr/>
      <dgm:t>
        <a:bodyPr/>
        <a:lstStyle/>
        <a:p>
          <a:r>
            <a:rPr lang="en-US" err="1"/>
            <a:t>bcp</a:t>
          </a:r>
          <a:endParaRPr lang="en-US"/>
        </a:p>
      </dgm:t>
    </dgm:pt>
    <dgm:pt modelId="{CFB0E2C3-143B-4B6C-B9ED-A5A20A66AB95}" type="parTrans" cxnId="{45870559-513A-4464-BD5F-770BBE217CD1}">
      <dgm:prSet/>
      <dgm:spPr/>
      <dgm:t>
        <a:bodyPr/>
        <a:lstStyle/>
        <a:p>
          <a:endParaRPr lang="en-US"/>
        </a:p>
      </dgm:t>
    </dgm:pt>
    <dgm:pt modelId="{721C07E0-5D22-4EAD-A46E-3B065EB5A9EB}" type="sibTrans" cxnId="{45870559-513A-4464-BD5F-770BBE217CD1}">
      <dgm:prSet/>
      <dgm:spPr/>
      <dgm:t>
        <a:bodyPr/>
        <a:lstStyle/>
        <a:p>
          <a:endParaRPr lang="en-US"/>
        </a:p>
      </dgm:t>
    </dgm:pt>
    <dgm:pt modelId="{2D1FE196-FE01-4E9E-8436-762CE659E492}" type="pres">
      <dgm:prSet presAssocID="{9DF601BC-46D3-4464-A241-4CAB661BFFBC}" presName="diagram" presStyleCnt="0">
        <dgm:presLayoutVars>
          <dgm:dir/>
          <dgm:resizeHandles val="exact"/>
        </dgm:presLayoutVars>
      </dgm:prSet>
      <dgm:spPr/>
    </dgm:pt>
    <dgm:pt modelId="{C5BD2708-39CC-47AB-9019-2DB52B865A47}" type="pres">
      <dgm:prSet presAssocID="{73533A3A-89EC-4CEE-B5D5-59B47F3BC026}" presName="node" presStyleLbl="node1" presStyleIdx="0" presStyleCnt="6">
        <dgm:presLayoutVars>
          <dgm:bulletEnabled val="1"/>
        </dgm:presLayoutVars>
      </dgm:prSet>
      <dgm:spPr/>
    </dgm:pt>
    <dgm:pt modelId="{59949FC0-C7DC-4471-A41D-4C9D4DA65600}" type="pres">
      <dgm:prSet presAssocID="{80CCFEA4-EA93-4D84-9F46-84E5DFC8FEE5}" presName="sibTrans" presStyleCnt="0"/>
      <dgm:spPr/>
    </dgm:pt>
    <dgm:pt modelId="{DF09D3F3-6572-454D-8853-03F690A5DF3E}" type="pres">
      <dgm:prSet presAssocID="{385497DB-F31D-40A9-BCC9-DBDDD6F91432}" presName="node" presStyleLbl="node1" presStyleIdx="1" presStyleCnt="6">
        <dgm:presLayoutVars>
          <dgm:bulletEnabled val="1"/>
        </dgm:presLayoutVars>
      </dgm:prSet>
      <dgm:spPr/>
    </dgm:pt>
    <dgm:pt modelId="{84C77C33-4528-4E0E-8DB7-BDE3623405C8}" type="pres">
      <dgm:prSet presAssocID="{96C85175-BBB4-4053-9392-4E8C8C6764CF}" presName="sibTrans" presStyleCnt="0"/>
      <dgm:spPr/>
    </dgm:pt>
    <dgm:pt modelId="{BE727337-2C22-46FA-AA7B-FE6587E6DEC5}" type="pres">
      <dgm:prSet presAssocID="{61D774C6-C2D4-4123-AAF1-025CB97E7C2F}" presName="node" presStyleLbl="node1" presStyleIdx="2" presStyleCnt="6">
        <dgm:presLayoutVars>
          <dgm:bulletEnabled val="1"/>
        </dgm:presLayoutVars>
      </dgm:prSet>
      <dgm:spPr/>
    </dgm:pt>
    <dgm:pt modelId="{FF2C982A-9699-46C9-8026-4249241AB656}" type="pres">
      <dgm:prSet presAssocID="{7C616650-B191-4370-B5D4-3DCCDB5416D0}" presName="sibTrans" presStyleCnt="0"/>
      <dgm:spPr/>
    </dgm:pt>
    <dgm:pt modelId="{ABE14EEC-8E47-4F89-B8D3-6E2569C75A7C}" type="pres">
      <dgm:prSet presAssocID="{1CA1E6B7-624B-4FD2-A928-1EF3D43D2B0E}" presName="node" presStyleLbl="node1" presStyleIdx="3" presStyleCnt="6">
        <dgm:presLayoutVars>
          <dgm:bulletEnabled val="1"/>
        </dgm:presLayoutVars>
      </dgm:prSet>
      <dgm:spPr/>
    </dgm:pt>
    <dgm:pt modelId="{E4A084A9-D82A-484A-9BEE-2E9055930AB0}" type="pres">
      <dgm:prSet presAssocID="{AB7D9BE8-ECE1-41C8-A811-D8348D1F604E}" presName="sibTrans" presStyleCnt="0"/>
      <dgm:spPr/>
    </dgm:pt>
    <dgm:pt modelId="{5807AE3B-7579-43EF-82FD-A00BB7D32C0A}" type="pres">
      <dgm:prSet presAssocID="{8942AC6C-3506-4539-9F50-B51248DB77F0}" presName="node" presStyleLbl="node1" presStyleIdx="4" presStyleCnt="6">
        <dgm:presLayoutVars>
          <dgm:bulletEnabled val="1"/>
        </dgm:presLayoutVars>
      </dgm:prSet>
      <dgm:spPr/>
    </dgm:pt>
    <dgm:pt modelId="{5E1DD310-7DEB-4E95-A31A-2252D6955D81}" type="pres">
      <dgm:prSet presAssocID="{90C38A07-6F58-4190-9881-EB8B3E9E80AB}" presName="sibTrans" presStyleCnt="0"/>
      <dgm:spPr/>
    </dgm:pt>
    <dgm:pt modelId="{AB57FDBF-91D7-4FF2-B6C0-07CD99C5A8CD}" type="pres">
      <dgm:prSet presAssocID="{602572EC-DD81-4BCC-8E46-282884C56BD1}" presName="node" presStyleLbl="node1" presStyleIdx="5" presStyleCnt="6">
        <dgm:presLayoutVars>
          <dgm:bulletEnabled val="1"/>
        </dgm:presLayoutVars>
      </dgm:prSet>
      <dgm:spPr/>
    </dgm:pt>
  </dgm:ptLst>
  <dgm:cxnLst>
    <dgm:cxn modelId="{C9B7301D-770C-415A-9605-736F7FF0FA9F}" type="presOf" srcId="{385497DB-F31D-40A9-BCC9-DBDDD6F91432}" destId="{DF09D3F3-6572-454D-8853-03F690A5DF3E}" srcOrd="0" destOrd="0" presId="urn:microsoft.com/office/officeart/2005/8/layout/default"/>
    <dgm:cxn modelId="{F73C192A-99D5-4C06-BF74-F984DEF74428}" type="presOf" srcId="{73533A3A-89EC-4CEE-B5D5-59B47F3BC026}" destId="{C5BD2708-39CC-47AB-9019-2DB52B865A47}" srcOrd="0" destOrd="0" presId="urn:microsoft.com/office/officeart/2005/8/layout/default"/>
    <dgm:cxn modelId="{D9C3B830-7CC2-480F-B196-7D114EBFD598}" srcId="{9DF601BC-46D3-4464-A241-4CAB661BFFBC}" destId="{1CA1E6B7-624B-4FD2-A928-1EF3D43D2B0E}" srcOrd="3" destOrd="0" parTransId="{B163E293-B653-423A-99C5-0933F0713324}" sibTransId="{AB7D9BE8-ECE1-41C8-A811-D8348D1F604E}"/>
    <dgm:cxn modelId="{8290C940-C004-4EC9-93AE-2AD432556533}" type="presOf" srcId="{1CA1E6B7-624B-4FD2-A928-1EF3D43D2B0E}" destId="{ABE14EEC-8E47-4F89-B8D3-6E2569C75A7C}" srcOrd="0" destOrd="0" presId="urn:microsoft.com/office/officeart/2005/8/layout/default"/>
    <dgm:cxn modelId="{E3842949-6447-4AAD-8CE9-F6720F88F5AE}" srcId="{9DF601BC-46D3-4464-A241-4CAB661BFFBC}" destId="{73533A3A-89EC-4CEE-B5D5-59B47F3BC026}" srcOrd="0" destOrd="0" parTransId="{9820ACB6-A742-43B1-9C2F-64318F1ADF69}" sibTransId="{80CCFEA4-EA93-4D84-9F46-84E5DFC8FEE5}"/>
    <dgm:cxn modelId="{5AD5D66D-65F8-4FD6-858A-C59275FE1992}" srcId="{9DF601BC-46D3-4464-A241-4CAB661BFFBC}" destId="{385497DB-F31D-40A9-BCC9-DBDDD6F91432}" srcOrd="1" destOrd="0" parTransId="{9DEF3E4D-F263-4CDD-872A-4DF015547F9B}" sibTransId="{96C85175-BBB4-4053-9392-4E8C8C6764CF}"/>
    <dgm:cxn modelId="{90C8906E-96B8-4F6A-8C9C-FB642A878E86}" srcId="{9DF601BC-46D3-4464-A241-4CAB661BFFBC}" destId="{61D774C6-C2D4-4123-AAF1-025CB97E7C2F}" srcOrd="2" destOrd="0" parTransId="{A4BDE73B-1F61-4362-ADCB-6F84726031AB}" sibTransId="{7C616650-B191-4370-B5D4-3DCCDB5416D0}"/>
    <dgm:cxn modelId="{5AC0D74F-088F-4286-9C80-003E6CA77637}" type="presOf" srcId="{61D774C6-C2D4-4123-AAF1-025CB97E7C2F}" destId="{BE727337-2C22-46FA-AA7B-FE6587E6DEC5}" srcOrd="0" destOrd="0" presId="urn:microsoft.com/office/officeart/2005/8/layout/default"/>
    <dgm:cxn modelId="{9F2CAA51-89A5-43BE-B9BD-D372A39F8909}" type="presOf" srcId="{8942AC6C-3506-4539-9F50-B51248DB77F0}" destId="{5807AE3B-7579-43EF-82FD-A00BB7D32C0A}" srcOrd="0" destOrd="0" presId="urn:microsoft.com/office/officeart/2005/8/layout/default"/>
    <dgm:cxn modelId="{45870559-513A-4464-BD5F-770BBE217CD1}" srcId="{9DF601BC-46D3-4464-A241-4CAB661BFFBC}" destId="{602572EC-DD81-4BCC-8E46-282884C56BD1}" srcOrd="5" destOrd="0" parTransId="{CFB0E2C3-143B-4B6C-B9ED-A5A20A66AB95}" sibTransId="{721C07E0-5D22-4EAD-A46E-3B065EB5A9EB}"/>
    <dgm:cxn modelId="{C5575CB7-E6C3-4AB2-879E-B7383D33BB22}" srcId="{9DF601BC-46D3-4464-A241-4CAB661BFFBC}" destId="{8942AC6C-3506-4539-9F50-B51248DB77F0}" srcOrd="4" destOrd="0" parTransId="{8798C72F-7917-46AE-88AB-AA48260E67A6}" sibTransId="{90C38A07-6F58-4190-9881-EB8B3E9E80AB}"/>
    <dgm:cxn modelId="{8A4664BB-8B1A-46B8-B70A-F351431BDBBA}" type="presOf" srcId="{602572EC-DD81-4BCC-8E46-282884C56BD1}" destId="{AB57FDBF-91D7-4FF2-B6C0-07CD99C5A8CD}" srcOrd="0" destOrd="0" presId="urn:microsoft.com/office/officeart/2005/8/layout/default"/>
    <dgm:cxn modelId="{091029CD-8228-4C0F-84BC-DB0257AA92A8}" type="presOf" srcId="{9DF601BC-46D3-4464-A241-4CAB661BFFBC}" destId="{2D1FE196-FE01-4E9E-8436-762CE659E492}" srcOrd="0" destOrd="0" presId="urn:microsoft.com/office/officeart/2005/8/layout/default"/>
    <dgm:cxn modelId="{58EC812A-8B28-4D5F-A01D-85CEF0488250}" type="presParOf" srcId="{2D1FE196-FE01-4E9E-8436-762CE659E492}" destId="{C5BD2708-39CC-47AB-9019-2DB52B865A47}" srcOrd="0" destOrd="0" presId="urn:microsoft.com/office/officeart/2005/8/layout/default"/>
    <dgm:cxn modelId="{7F70AD34-4211-4E5F-9715-3FE3C3FB470D}" type="presParOf" srcId="{2D1FE196-FE01-4E9E-8436-762CE659E492}" destId="{59949FC0-C7DC-4471-A41D-4C9D4DA65600}" srcOrd="1" destOrd="0" presId="urn:microsoft.com/office/officeart/2005/8/layout/default"/>
    <dgm:cxn modelId="{D81B6AFB-A1D1-4DDD-B8EF-D06213C2FF85}" type="presParOf" srcId="{2D1FE196-FE01-4E9E-8436-762CE659E492}" destId="{DF09D3F3-6572-454D-8853-03F690A5DF3E}" srcOrd="2" destOrd="0" presId="urn:microsoft.com/office/officeart/2005/8/layout/default"/>
    <dgm:cxn modelId="{4F514211-8296-4C8C-BEF4-A1993E42D4DC}" type="presParOf" srcId="{2D1FE196-FE01-4E9E-8436-762CE659E492}" destId="{84C77C33-4528-4E0E-8DB7-BDE3623405C8}" srcOrd="3" destOrd="0" presId="urn:microsoft.com/office/officeart/2005/8/layout/default"/>
    <dgm:cxn modelId="{520FAABF-0D4C-4E54-A8EE-C35066FCEA30}" type="presParOf" srcId="{2D1FE196-FE01-4E9E-8436-762CE659E492}" destId="{BE727337-2C22-46FA-AA7B-FE6587E6DEC5}" srcOrd="4" destOrd="0" presId="urn:microsoft.com/office/officeart/2005/8/layout/default"/>
    <dgm:cxn modelId="{E98909F1-4EEA-4ED5-9807-9B7E498FE9AC}" type="presParOf" srcId="{2D1FE196-FE01-4E9E-8436-762CE659E492}" destId="{FF2C982A-9699-46C9-8026-4249241AB656}" srcOrd="5" destOrd="0" presId="urn:microsoft.com/office/officeart/2005/8/layout/default"/>
    <dgm:cxn modelId="{CE2F769A-1B3A-4BF5-9A99-306D8567FB12}" type="presParOf" srcId="{2D1FE196-FE01-4E9E-8436-762CE659E492}" destId="{ABE14EEC-8E47-4F89-B8D3-6E2569C75A7C}" srcOrd="6" destOrd="0" presId="urn:microsoft.com/office/officeart/2005/8/layout/default"/>
    <dgm:cxn modelId="{3D6A32B3-30E8-44C6-888E-0D79227EE4B4}" type="presParOf" srcId="{2D1FE196-FE01-4E9E-8436-762CE659E492}" destId="{E4A084A9-D82A-484A-9BEE-2E9055930AB0}" srcOrd="7" destOrd="0" presId="urn:microsoft.com/office/officeart/2005/8/layout/default"/>
    <dgm:cxn modelId="{F4766180-333A-435B-AB8A-7D844815028B}" type="presParOf" srcId="{2D1FE196-FE01-4E9E-8436-762CE659E492}" destId="{5807AE3B-7579-43EF-82FD-A00BB7D32C0A}" srcOrd="8" destOrd="0" presId="urn:microsoft.com/office/officeart/2005/8/layout/default"/>
    <dgm:cxn modelId="{D8A0C4AF-963E-4CE5-B878-43E1562AC3FF}" type="presParOf" srcId="{2D1FE196-FE01-4E9E-8436-762CE659E492}" destId="{5E1DD310-7DEB-4E95-A31A-2252D6955D81}" srcOrd="9" destOrd="0" presId="urn:microsoft.com/office/officeart/2005/8/layout/default"/>
    <dgm:cxn modelId="{ABFF71B4-98FA-4CCD-81EA-2F23CA6615E1}" type="presParOf" srcId="{2D1FE196-FE01-4E9E-8436-762CE659E492}" destId="{AB57FDBF-91D7-4FF2-B6C0-07CD99C5A8C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5B89657-3A67-4653-880D-7C4D6FF02644}" type="doc">
      <dgm:prSet loTypeId="urn:microsoft.com/office/officeart/2005/8/layout/chevron1" loCatId="process" qsTypeId="urn:microsoft.com/office/officeart/2005/8/quickstyle/simple1" qsCatId="simple" csTypeId="urn:microsoft.com/office/officeart/2005/8/colors/accent1_2" csCatId="accent1" phldr="1"/>
      <dgm:spPr/>
    </dgm:pt>
    <dgm:pt modelId="{08B86ED3-5C29-41F6-825B-D35DE9DAF61E}">
      <dgm:prSet phldrT="[Text]"/>
      <dgm:spPr>
        <a:solidFill>
          <a:srgbClr val="50E6FF"/>
        </a:solidFill>
      </dgm:spPr>
      <dgm:t>
        <a:bodyPr/>
        <a:lstStyle/>
        <a:p>
          <a:r>
            <a:rPr lang="en-US">
              <a:solidFill>
                <a:schemeClr val="tx1"/>
              </a:solidFill>
            </a:rPr>
            <a:t>Pre-deployment Planning</a:t>
          </a:r>
        </a:p>
      </dgm:t>
    </dgm:pt>
    <dgm:pt modelId="{81C4933A-CC5E-422C-9BAF-A98F038E4B82}" type="parTrans" cxnId="{6615B7B5-CAAE-4F43-819B-7E7E1F6F92F4}">
      <dgm:prSet/>
      <dgm:spPr/>
      <dgm:t>
        <a:bodyPr/>
        <a:lstStyle/>
        <a:p>
          <a:endParaRPr lang="en-US">
            <a:solidFill>
              <a:schemeClr val="tx1"/>
            </a:solidFill>
          </a:endParaRPr>
        </a:p>
      </dgm:t>
    </dgm:pt>
    <dgm:pt modelId="{3D354671-68EE-4D82-8C02-3C9E207AC464}" type="sibTrans" cxnId="{6615B7B5-CAAE-4F43-819B-7E7E1F6F92F4}">
      <dgm:prSet/>
      <dgm:spPr/>
      <dgm:t>
        <a:bodyPr/>
        <a:lstStyle/>
        <a:p>
          <a:endParaRPr lang="en-US">
            <a:solidFill>
              <a:schemeClr val="tx1"/>
            </a:solidFill>
          </a:endParaRPr>
        </a:p>
      </dgm:t>
    </dgm:pt>
    <dgm:pt modelId="{A52CC3C2-975F-4E63-94A3-F54F5CE794C9}">
      <dgm:prSet phldrT="[Text]"/>
      <dgm:spPr/>
      <dgm:t>
        <a:bodyPr/>
        <a:lstStyle/>
        <a:p>
          <a:r>
            <a:rPr lang="en-US">
              <a:solidFill>
                <a:schemeClr val="bg1"/>
              </a:solidFill>
            </a:rPr>
            <a:t>Deploy, Connect, and Verify</a:t>
          </a:r>
        </a:p>
      </dgm:t>
    </dgm:pt>
    <dgm:pt modelId="{B7E05D33-6495-494B-B598-E3395576B957}" type="parTrans" cxnId="{69AFF82B-AAF3-466E-A99E-8EE031D8FEC0}">
      <dgm:prSet/>
      <dgm:spPr/>
      <dgm:t>
        <a:bodyPr/>
        <a:lstStyle/>
        <a:p>
          <a:endParaRPr lang="en-US">
            <a:solidFill>
              <a:schemeClr val="tx1"/>
            </a:solidFill>
          </a:endParaRPr>
        </a:p>
      </dgm:t>
    </dgm:pt>
    <dgm:pt modelId="{20CFCA71-239D-405B-AC56-7DBEEBF7E22F}" type="sibTrans" cxnId="{69AFF82B-AAF3-466E-A99E-8EE031D8FEC0}">
      <dgm:prSet/>
      <dgm:spPr/>
      <dgm:t>
        <a:bodyPr/>
        <a:lstStyle/>
        <a:p>
          <a:endParaRPr lang="en-US">
            <a:solidFill>
              <a:schemeClr val="tx1"/>
            </a:solidFill>
          </a:endParaRPr>
        </a:p>
      </dgm:t>
    </dgm:pt>
    <dgm:pt modelId="{A2BD72A9-9A62-4FB3-B8C6-49385505E36C}">
      <dgm:prSet phldrT="[Text]"/>
      <dgm:spPr/>
      <dgm:t>
        <a:bodyPr/>
        <a:lstStyle/>
        <a:p>
          <a:r>
            <a:rPr lang="en-US">
              <a:solidFill>
                <a:schemeClr val="bg1"/>
              </a:solidFill>
            </a:rPr>
            <a:t>Configure</a:t>
          </a:r>
        </a:p>
      </dgm:t>
    </dgm:pt>
    <dgm:pt modelId="{A0D84625-02A7-4B3F-8952-3C71CCE240AD}" type="parTrans" cxnId="{3BEABDA5-25C3-4F34-89F5-27B47F6A8C9A}">
      <dgm:prSet/>
      <dgm:spPr/>
      <dgm:t>
        <a:bodyPr/>
        <a:lstStyle/>
        <a:p>
          <a:endParaRPr lang="en-US">
            <a:solidFill>
              <a:schemeClr val="tx1"/>
            </a:solidFill>
          </a:endParaRPr>
        </a:p>
      </dgm:t>
    </dgm:pt>
    <dgm:pt modelId="{08FBA33D-786F-4733-8E41-97D3ACE1E42D}" type="sibTrans" cxnId="{3BEABDA5-25C3-4F34-89F5-27B47F6A8C9A}">
      <dgm:prSet/>
      <dgm:spPr/>
      <dgm:t>
        <a:bodyPr/>
        <a:lstStyle/>
        <a:p>
          <a:endParaRPr lang="en-US">
            <a:solidFill>
              <a:schemeClr val="tx1"/>
            </a:solidFill>
          </a:endParaRPr>
        </a:p>
      </dgm:t>
    </dgm:pt>
    <dgm:pt modelId="{F9C0D655-47F3-46DE-914E-313ECC8C8653}">
      <dgm:prSet phldrT="[Text]"/>
      <dgm:spPr/>
      <dgm:t>
        <a:bodyPr/>
        <a:lstStyle/>
        <a:p>
          <a:r>
            <a:rPr lang="en-US">
              <a:solidFill>
                <a:schemeClr val="bg1"/>
              </a:solidFill>
            </a:rPr>
            <a:t>Load data</a:t>
          </a:r>
        </a:p>
      </dgm:t>
    </dgm:pt>
    <dgm:pt modelId="{2312151A-9DF8-4615-8EE8-D1732BD1B0E9}" type="parTrans" cxnId="{B8E8902E-01B3-418C-B0AC-C0874C8D35DD}">
      <dgm:prSet/>
      <dgm:spPr/>
      <dgm:t>
        <a:bodyPr/>
        <a:lstStyle/>
        <a:p>
          <a:endParaRPr lang="en-US">
            <a:solidFill>
              <a:schemeClr val="tx1"/>
            </a:solidFill>
          </a:endParaRPr>
        </a:p>
      </dgm:t>
    </dgm:pt>
    <dgm:pt modelId="{31DF16D8-FB18-4876-9057-14DE520B0CB1}" type="sibTrans" cxnId="{B8E8902E-01B3-418C-B0AC-C0874C8D35DD}">
      <dgm:prSet/>
      <dgm:spPr/>
      <dgm:t>
        <a:bodyPr/>
        <a:lstStyle/>
        <a:p>
          <a:endParaRPr lang="en-US">
            <a:solidFill>
              <a:schemeClr val="tx1"/>
            </a:solidFill>
          </a:endParaRPr>
        </a:p>
      </dgm:t>
    </dgm:pt>
    <dgm:pt modelId="{730EF1B0-D424-46F2-A623-B1AC3E0289D4}" type="pres">
      <dgm:prSet presAssocID="{15B89657-3A67-4653-880D-7C4D6FF02644}" presName="Name0" presStyleCnt="0">
        <dgm:presLayoutVars>
          <dgm:dir/>
          <dgm:animLvl val="lvl"/>
          <dgm:resizeHandles val="exact"/>
        </dgm:presLayoutVars>
      </dgm:prSet>
      <dgm:spPr/>
    </dgm:pt>
    <dgm:pt modelId="{734FD692-A02E-4E9C-A501-A266A9FAF2C8}" type="pres">
      <dgm:prSet presAssocID="{08B86ED3-5C29-41F6-825B-D35DE9DAF61E}" presName="parTxOnly" presStyleLbl="node1" presStyleIdx="0" presStyleCnt="4">
        <dgm:presLayoutVars>
          <dgm:chMax val="0"/>
          <dgm:chPref val="0"/>
          <dgm:bulletEnabled val="1"/>
        </dgm:presLayoutVars>
      </dgm:prSet>
      <dgm:spPr/>
    </dgm:pt>
    <dgm:pt modelId="{C037A75E-C850-447A-98F3-1B1BDA8C4ADE}" type="pres">
      <dgm:prSet presAssocID="{3D354671-68EE-4D82-8C02-3C9E207AC464}" presName="parTxOnlySpace" presStyleCnt="0"/>
      <dgm:spPr/>
    </dgm:pt>
    <dgm:pt modelId="{05E42E3D-82CA-4FA4-95A2-C5B3B86A2C40}" type="pres">
      <dgm:prSet presAssocID="{A52CC3C2-975F-4E63-94A3-F54F5CE794C9}" presName="parTxOnly" presStyleLbl="node1" presStyleIdx="1" presStyleCnt="4">
        <dgm:presLayoutVars>
          <dgm:chMax val="0"/>
          <dgm:chPref val="0"/>
          <dgm:bulletEnabled val="1"/>
        </dgm:presLayoutVars>
      </dgm:prSet>
      <dgm:spPr/>
    </dgm:pt>
    <dgm:pt modelId="{2BCB7FC6-BDCB-44D1-84CB-752E34AABEA1}" type="pres">
      <dgm:prSet presAssocID="{20CFCA71-239D-405B-AC56-7DBEEBF7E22F}" presName="parTxOnlySpace" presStyleCnt="0"/>
      <dgm:spPr/>
    </dgm:pt>
    <dgm:pt modelId="{D41F5119-26CE-4B93-A611-9267F8D8BAF6}" type="pres">
      <dgm:prSet presAssocID="{A2BD72A9-9A62-4FB3-B8C6-49385505E36C}" presName="parTxOnly" presStyleLbl="node1" presStyleIdx="2" presStyleCnt="4">
        <dgm:presLayoutVars>
          <dgm:chMax val="0"/>
          <dgm:chPref val="0"/>
          <dgm:bulletEnabled val="1"/>
        </dgm:presLayoutVars>
      </dgm:prSet>
      <dgm:spPr/>
    </dgm:pt>
    <dgm:pt modelId="{F1FAD656-E7AC-4CC3-B635-784076AD14EC}" type="pres">
      <dgm:prSet presAssocID="{08FBA33D-786F-4733-8E41-97D3ACE1E42D}" presName="parTxOnlySpace" presStyleCnt="0"/>
      <dgm:spPr/>
    </dgm:pt>
    <dgm:pt modelId="{9E6B1C24-FBBC-4B40-811D-58C505F938D8}" type="pres">
      <dgm:prSet presAssocID="{F9C0D655-47F3-46DE-914E-313ECC8C8653}" presName="parTxOnly" presStyleLbl="node1" presStyleIdx="3" presStyleCnt="4">
        <dgm:presLayoutVars>
          <dgm:chMax val="0"/>
          <dgm:chPref val="0"/>
          <dgm:bulletEnabled val="1"/>
        </dgm:presLayoutVars>
      </dgm:prSet>
      <dgm:spPr/>
    </dgm:pt>
  </dgm:ptLst>
  <dgm:cxnLst>
    <dgm:cxn modelId="{32E8040C-7C40-40D1-9BB9-FA97BB47EAAA}" type="presOf" srcId="{F9C0D655-47F3-46DE-914E-313ECC8C8653}" destId="{9E6B1C24-FBBC-4B40-811D-58C505F938D8}" srcOrd="0" destOrd="0" presId="urn:microsoft.com/office/officeart/2005/8/layout/chevron1"/>
    <dgm:cxn modelId="{69AFF82B-AAF3-466E-A99E-8EE031D8FEC0}" srcId="{15B89657-3A67-4653-880D-7C4D6FF02644}" destId="{A52CC3C2-975F-4E63-94A3-F54F5CE794C9}" srcOrd="1" destOrd="0" parTransId="{B7E05D33-6495-494B-B598-E3395576B957}" sibTransId="{20CFCA71-239D-405B-AC56-7DBEEBF7E22F}"/>
    <dgm:cxn modelId="{B8E8902E-01B3-418C-B0AC-C0874C8D35DD}" srcId="{15B89657-3A67-4653-880D-7C4D6FF02644}" destId="{F9C0D655-47F3-46DE-914E-313ECC8C8653}" srcOrd="3" destOrd="0" parTransId="{2312151A-9DF8-4615-8EE8-D1732BD1B0E9}" sibTransId="{31DF16D8-FB18-4876-9057-14DE520B0CB1}"/>
    <dgm:cxn modelId="{23258948-114E-4266-A553-63D4B571E679}" type="presOf" srcId="{A52CC3C2-975F-4E63-94A3-F54F5CE794C9}" destId="{05E42E3D-82CA-4FA4-95A2-C5B3B86A2C40}" srcOrd="0" destOrd="0" presId="urn:microsoft.com/office/officeart/2005/8/layout/chevron1"/>
    <dgm:cxn modelId="{3BEABDA5-25C3-4F34-89F5-27B47F6A8C9A}" srcId="{15B89657-3A67-4653-880D-7C4D6FF02644}" destId="{A2BD72A9-9A62-4FB3-B8C6-49385505E36C}" srcOrd="2" destOrd="0" parTransId="{A0D84625-02A7-4B3F-8952-3C71CCE240AD}" sibTransId="{08FBA33D-786F-4733-8E41-97D3ACE1E42D}"/>
    <dgm:cxn modelId="{6615B7B5-CAAE-4F43-819B-7E7E1F6F92F4}" srcId="{15B89657-3A67-4653-880D-7C4D6FF02644}" destId="{08B86ED3-5C29-41F6-825B-D35DE9DAF61E}" srcOrd="0" destOrd="0" parTransId="{81C4933A-CC5E-422C-9BAF-A98F038E4B82}" sibTransId="{3D354671-68EE-4D82-8C02-3C9E207AC464}"/>
    <dgm:cxn modelId="{11C744BD-33FC-45AC-A999-126E418842FD}" type="presOf" srcId="{A2BD72A9-9A62-4FB3-B8C6-49385505E36C}" destId="{D41F5119-26CE-4B93-A611-9267F8D8BAF6}" srcOrd="0" destOrd="0" presId="urn:microsoft.com/office/officeart/2005/8/layout/chevron1"/>
    <dgm:cxn modelId="{F7172EC3-F784-41BE-AE13-9B0F7A1FA60A}" type="presOf" srcId="{15B89657-3A67-4653-880D-7C4D6FF02644}" destId="{730EF1B0-D424-46F2-A623-B1AC3E0289D4}" srcOrd="0" destOrd="0" presId="urn:microsoft.com/office/officeart/2005/8/layout/chevron1"/>
    <dgm:cxn modelId="{2DF5E6E2-F96F-4E12-AEAA-8A6DD60A9952}" type="presOf" srcId="{08B86ED3-5C29-41F6-825B-D35DE9DAF61E}" destId="{734FD692-A02E-4E9C-A501-A266A9FAF2C8}" srcOrd="0" destOrd="0" presId="urn:microsoft.com/office/officeart/2005/8/layout/chevron1"/>
    <dgm:cxn modelId="{328D5E63-D056-43A3-AE51-2EA94E700CF0}" type="presParOf" srcId="{730EF1B0-D424-46F2-A623-B1AC3E0289D4}" destId="{734FD692-A02E-4E9C-A501-A266A9FAF2C8}" srcOrd="0" destOrd="0" presId="urn:microsoft.com/office/officeart/2005/8/layout/chevron1"/>
    <dgm:cxn modelId="{935DC58F-D28E-4FBA-B4D6-71943FD24ED0}" type="presParOf" srcId="{730EF1B0-D424-46F2-A623-B1AC3E0289D4}" destId="{C037A75E-C850-447A-98F3-1B1BDA8C4ADE}" srcOrd="1" destOrd="0" presId="urn:microsoft.com/office/officeart/2005/8/layout/chevron1"/>
    <dgm:cxn modelId="{8A48F11B-2EB9-4CED-A360-DDF6F76A74BB}" type="presParOf" srcId="{730EF1B0-D424-46F2-A623-B1AC3E0289D4}" destId="{05E42E3D-82CA-4FA4-95A2-C5B3B86A2C40}" srcOrd="2" destOrd="0" presId="urn:microsoft.com/office/officeart/2005/8/layout/chevron1"/>
    <dgm:cxn modelId="{F017D328-3FDA-4421-9A23-8F28F991ED55}" type="presParOf" srcId="{730EF1B0-D424-46F2-A623-B1AC3E0289D4}" destId="{2BCB7FC6-BDCB-44D1-84CB-752E34AABEA1}" srcOrd="3" destOrd="0" presId="urn:microsoft.com/office/officeart/2005/8/layout/chevron1"/>
    <dgm:cxn modelId="{0A100094-093D-40B0-85C5-40FBED205296}" type="presParOf" srcId="{730EF1B0-D424-46F2-A623-B1AC3E0289D4}" destId="{D41F5119-26CE-4B93-A611-9267F8D8BAF6}" srcOrd="4" destOrd="0" presId="urn:microsoft.com/office/officeart/2005/8/layout/chevron1"/>
    <dgm:cxn modelId="{1D968EB4-1A20-4B41-B779-53A4F3B15034}" type="presParOf" srcId="{730EF1B0-D424-46F2-A623-B1AC3E0289D4}" destId="{F1FAD656-E7AC-4CC3-B635-784076AD14EC}" srcOrd="5" destOrd="0" presId="urn:microsoft.com/office/officeart/2005/8/layout/chevron1"/>
    <dgm:cxn modelId="{97B75D4E-E3B2-416D-8506-724B6947DCCB}" type="presParOf" srcId="{730EF1B0-D424-46F2-A623-B1AC3E0289D4}" destId="{9E6B1C24-FBBC-4B40-811D-58C505F938D8}"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BD5B64-7828-420D-BED8-216F3C2CFB4E}"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53433E2F-A885-4B2A-8B28-964F6A65E83A}">
      <dgm:prSet phldrT="[Text]"/>
      <dgm:spPr/>
      <dgm:t>
        <a:bodyPr/>
        <a:lstStyle/>
        <a:p>
          <a:r>
            <a:rPr lang="en-US"/>
            <a:t>General purpose</a:t>
          </a:r>
        </a:p>
      </dgm:t>
    </dgm:pt>
    <dgm:pt modelId="{7019962A-7FEF-4719-849B-5E248BC65F36}" type="parTrans" cxnId="{5EB3179B-BE3B-4119-AD54-A703F87EB999}">
      <dgm:prSet/>
      <dgm:spPr/>
      <dgm:t>
        <a:bodyPr/>
        <a:lstStyle/>
        <a:p>
          <a:endParaRPr lang="en-US"/>
        </a:p>
      </dgm:t>
    </dgm:pt>
    <dgm:pt modelId="{DC14AB4E-02DD-4AB4-B9E9-FA7C1BD12D09}" type="sibTrans" cxnId="{5EB3179B-BE3B-4119-AD54-A703F87EB999}">
      <dgm:prSet/>
      <dgm:spPr/>
      <dgm:t>
        <a:bodyPr/>
        <a:lstStyle/>
        <a:p>
          <a:endParaRPr lang="en-US"/>
        </a:p>
      </dgm:t>
    </dgm:pt>
    <dgm:pt modelId="{096CACC7-7550-4D9D-8174-3D9D02AC49DA}">
      <dgm:prSet phldrT="[Text]"/>
      <dgm:spPr/>
      <dgm:t>
        <a:bodyPr/>
        <a:lstStyle/>
        <a:p>
          <a:r>
            <a:rPr lang="en-US"/>
            <a:t>Business Critical</a:t>
          </a:r>
        </a:p>
      </dgm:t>
    </dgm:pt>
    <dgm:pt modelId="{58CC1DF5-7518-4F3D-8C50-77B16B4F2EDB}" type="parTrans" cxnId="{83409A7D-55EB-4562-9D13-57A045DBD0C2}">
      <dgm:prSet/>
      <dgm:spPr/>
      <dgm:t>
        <a:bodyPr/>
        <a:lstStyle/>
        <a:p>
          <a:endParaRPr lang="en-US"/>
        </a:p>
      </dgm:t>
    </dgm:pt>
    <dgm:pt modelId="{13E4FF8A-1AFB-4D87-BDAE-BB849E448B56}" type="sibTrans" cxnId="{83409A7D-55EB-4562-9D13-57A045DBD0C2}">
      <dgm:prSet/>
      <dgm:spPr/>
      <dgm:t>
        <a:bodyPr/>
        <a:lstStyle/>
        <a:p>
          <a:endParaRPr lang="en-US"/>
        </a:p>
      </dgm:t>
    </dgm:pt>
    <dgm:pt modelId="{6EE766AB-C267-4A74-AE35-C706CDF8C542}">
      <dgm:prSet phldrT="[Text]"/>
      <dgm:spPr/>
      <dgm:t>
        <a:bodyPr/>
        <a:lstStyle/>
        <a:p>
          <a:r>
            <a:rPr lang="en-US"/>
            <a:t>Hyperscale</a:t>
          </a:r>
        </a:p>
      </dgm:t>
    </dgm:pt>
    <dgm:pt modelId="{0ABA78E5-694D-45D2-93D4-AFD3A7A9DC39}" type="parTrans" cxnId="{8B5A0057-2D96-4EE9-A2F2-B2B90593226F}">
      <dgm:prSet/>
      <dgm:spPr/>
      <dgm:t>
        <a:bodyPr/>
        <a:lstStyle/>
        <a:p>
          <a:endParaRPr lang="en-US"/>
        </a:p>
      </dgm:t>
    </dgm:pt>
    <dgm:pt modelId="{69E8CEEF-60E3-4995-AC6A-02D15799FE03}" type="sibTrans" cxnId="{8B5A0057-2D96-4EE9-A2F2-B2B90593226F}">
      <dgm:prSet/>
      <dgm:spPr/>
      <dgm:t>
        <a:bodyPr/>
        <a:lstStyle/>
        <a:p>
          <a:endParaRPr lang="en-US"/>
        </a:p>
      </dgm:t>
    </dgm:pt>
    <dgm:pt modelId="{2083246A-3A8E-4903-B708-684AB66AB0C3}" type="pres">
      <dgm:prSet presAssocID="{72BD5B64-7828-420D-BED8-216F3C2CFB4E}" presName="linear" presStyleCnt="0">
        <dgm:presLayoutVars>
          <dgm:animLvl val="lvl"/>
          <dgm:resizeHandles val="exact"/>
        </dgm:presLayoutVars>
      </dgm:prSet>
      <dgm:spPr/>
    </dgm:pt>
    <dgm:pt modelId="{6FFEBF72-A709-4BC3-9CA2-B3E4896CB94A}" type="pres">
      <dgm:prSet presAssocID="{53433E2F-A885-4B2A-8B28-964F6A65E83A}" presName="parentText" presStyleLbl="node1" presStyleIdx="0" presStyleCnt="3">
        <dgm:presLayoutVars>
          <dgm:chMax val="0"/>
          <dgm:bulletEnabled val="1"/>
        </dgm:presLayoutVars>
      </dgm:prSet>
      <dgm:spPr/>
    </dgm:pt>
    <dgm:pt modelId="{5FA3463F-87A7-4C35-9ABE-DB095656CCC8}" type="pres">
      <dgm:prSet presAssocID="{DC14AB4E-02DD-4AB4-B9E9-FA7C1BD12D09}" presName="spacer" presStyleCnt="0"/>
      <dgm:spPr/>
    </dgm:pt>
    <dgm:pt modelId="{4A616D3C-2A07-488B-A1A2-B531B70B93EC}" type="pres">
      <dgm:prSet presAssocID="{096CACC7-7550-4D9D-8174-3D9D02AC49DA}" presName="parentText" presStyleLbl="node1" presStyleIdx="1" presStyleCnt="3">
        <dgm:presLayoutVars>
          <dgm:chMax val="0"/>
          <dgm:bulletEnabled val="1"/>
        </dgm:presLayoutVars>
      </dgm:prSet>
      <dgm:spPr/>
    </dgm:pt>
    <dgm:pt modelId="{487FE1FA-A128-4DD0-AECB-59F63C252402}" type="pres">
      <dgm:prSet presAssocID="{13E4FF8A-1AFB-4D87-BDAE-BB849E448B56}" presName="spacer" presStyleCnt="0"/>
      <dgm:spPr/>
    </dgm:pt>
    <dgm:pt modelId="{FE8EAD82-32D1-4DD6-9DE1-4A87769C9D0C}" type="pres">
      <dgm:prSet presAssocID="{6EE766AB-C267-4A74-AE35-C706CDF8C542}" presName="parentText" presStyleLbl="node1" presStyleIdx="2" presStyleCnt="3">
        <dgm:presLayoutVars>
          <dgm:chMax val="0"/>
          <dgm:bulletEnabled val="1"/>
        </dgm:presLayoutVars>
      </dgm:prSet>
      <dgm:spPr/>
    </dgm:pt>
  </dgm:ptLst>
  <dgm:cxnLst>
    <dgm:cxn modelId="{51D90217-9B80-4B6F-B782-A0F1EB3EBDC1}" type="presOf" srcId="{096CACC7-7550-4D9D-8174-3D9D02AC49DA}" destId="{4A616D3C-2A07-488B-A1A2-B531B70B93EC}" srcOrd="0" destOrd="0" presId="urn:microsoft.com/office/officeart/2005/8/layout/vList2"/>
    <dgm:cxn modelId="{F0C2955F-0488-408C-AD01-3ABB153D29D1}" type="presOf" srcId="{53433E2F-A885-4B2A-8B28-964F6A65E83A}" destId="{6FFEBF72-A709-4BC3-9CA2-B3E4896CB94A}" srcOrd="0" destOrd="0" presId="urn:microsoft.com/office/officeart/2005/8/layout/vList2"/>
    <dgm:cxn modelId="{8B5A0057-2D96-4EE9-A2F2-B2B90593226F}" srcId="{72BD5B64-7828-420D-BED8-216F3C2CFB4E}" destId="{6EE766AB-C267-4A74-AE35-C706CDF8C542}" srcOrd="2" destOrd="0" parTransId="{0ABA78E5-694D-45D2-93D4-AFD3A7A9DC39}" sibTransId="{69E8CEEF-60E3-4995-AC6A-02D15799FE03}"/>
    <dgm:cxn modelId="{09499759-CC2A-40DF-958E-324654207BD7}" type="presOf" srcId="{6EE766AB-C267-4A74-AE35-C706CDF8C542}" destId="{FE8EAD82-32D1-4DD6-9DE1-4A87769C9D0C}" srcOrd="0" destOrd="0" presId="urn:microsoft.com/office/officeart/2005/8/layout/vList2"/>
    <dgm:cxn modelId="{83409A7D-55EB-4562-9D13-57A045DBD0C2}" srcId="{72BD5B64-7828-420D-BED8-216F3C2CFB4E}" destId="{096CACC7-7550-4D9D-8174-3D9D02AC49DA}" srcOrd="1" destOrd="0" parTransId="{58CC1DF5-7518-4F3D-8C50-77B16B4F2EDB}" sibTransId="{13E4FF8A-1AFB-4D87-BDAE-BB849E448B56}"/>
    <dgm:cxn modelId="{5EB3179B-BE3B-4119-AD54-A703F87EB999}" srcId="{72BD5B64-7828-420D-BED8-216F3C2CFB4E}" destId="{53433E2F-A885-4B2A-8B28-964F6A65E83A}" srcOrd="0" destOrd="0" parTransId="{7019962A-7FEF-4719-849B-5E248BC65F36}" sibTransId="{DC14AB4E-02DD-4AB4-B9E9-FA7C1BD12D09}"/>
    <dgm:cxn modelId="{315FD7DE-1994-424D-BCB6-CB7371B9C47D}" type="presOf" srcId="{72BD5B64-7828-420D-BED8-216F3C2CFB4E}" destId="{2083246A-3A8E-4903-B708-684AB66AB0C3}" srcOrd="0" destOrd="0" presId="urn:microsoft.com/office/officeart/2005/8/layout/vList2"/>
    <dgm:cxn modelId="{230B07C0-E65C-409E-A3C0-0FE40162FD5E}" type="presParOf" srcId="{2083246A-3A8E-4903-B708-684AB66AB0C3}" destId="{6FFEBF72-A709-4BC3-9CA2-B3E4896CB94A}" srcOrd="0" destOrd="0" presId="urn:microsoft.com/office/officeart/2005/8/layout/vList2"/>
    <dgm:cxn modelId="{4071263A-9CD6-4103-B317-CC78E0868FF4}" type="presParOf" srcId="{2083246A-3A8E-4903-B708-684AB66AB0C3}" destId="{5FA3463F-87A7-4C35-9ABE-DB095656CCC8}" srcOrd="1" destOrd="0" presId="urn:microsoft.com/office/officeart/2005/8/layout/vList2"/>
    <dgm:cxn modelId="{DF8C4D81-DC02-48E8-BE5A-DB125978C944}" type="presParOf" srcId="{2083246A-3A8E-4903-B708-684AB66AB0C3}" destId="{4A616D3C-2A07-488B-A1A2-B531B70B93EC}" srcOrd="2" destOrd="0" presId="urn:microsoft.com/office/officeart/2005/8/layout/vList2"/>
    <dgm:cxn modelId="{76CE32AB-96B5-47EB-A9C2-95E4C58738D1}" type="presParOf" srcId="{2083246A-3A8E-4903-B708-684AB66AB0C3}" destId="{487FE1FA-A128-4DD0-AECB-59F63C252402}" srcOrd="3" destOrd="0" presId="urn:microsoft.com/office/officeart/2005/8/layout/vList2"/>
    <dgm:cxn modelId="{BEEAEE00-55EB-40F1-BA90-20A0DD425AF0}" type="presParOf" srcId="{2083246A-3A8E-4903-B708-684AB66AB0C3}" destId="{FE8EAD82-32D1-4DD6-9DE1-4A87769C9D0C}" srcOrd="4"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EBD857-C716-4727-AFFE-4457CBCE3192}"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A8EA267C-51AC-4224-9F0B-E838199C804C}">
      <dgm:prSet phldrT="[Text]" custT="1"/>
      <dgm:spPr/>
      <dgm:t>
        <a:bodyPr/>
        <a:lstStyle/>
        <a:p>
          <a:r>
            <a:rPr lang="en-US" sz="2400"/>
            <a:t>Portal</a:t>
          </a:r>
        </a:p>
      </dgm:t>
    </dgm:pt>
    <dgm:pt modelId="{2C6BFD39-6D62-4316-98FD-2E43FCB2B636}" type="parTrans" cxnId="{5EF62AEF-AB1A-4A94-83BF-BA68259E40AF}">
      <dgm:prSet/>
      <dgm:spPr/>
      <dgm:t>
        <a:bodyPr/>
        <a:lstStyle/>
        <a:p>
          <a:endParaRPr lang="en-US"/>
        </a:p>
      </dgm:t>
    </dgm:pt>
    <dgm:pt modelId="{0537CF15-B1A8-4C07-8F07-8546B3A086FD}" type="sibTrans" cxnId="{5EF62AEF-AB1A-4A94-83BF-BA68259E40AF}">
      <dgm:prSet/>
      <dgm:spPr/>
      <dgm:t>
        <a:bodyPr/>
        <a:lstStyle/>
        <a:p>
          <a:endParaRPr lang="en-US"/>
        </a:p>
      </dgm:t>
    </dgm:pt>
    <dgm:pt modelId="{6BFC7F4B-B507-48B7-9F56-C31BEA23343D}">
      <dgm:prSet phldrT="[Text]" custT="1"/>
      <dgm:spPr/>
      <dgm:t>
        <a:bodyPr/>
        <a:lstStyle/>
        <a:p>
          <a:r>
            <a:rPr lang="en-US" sz="2400"/>
            <a:t>Scripts</a:t>
          </a:r>
        </a:p>
      </dgm:t>
    </dgm:pt>
    <dgm:pt modelId="{AF96C57C-5BD9-4C47-B551-A2A18D524438}" type="parTrans" cxnId="{A7410970-B2C8-4523-AFE8-1D4A46E83677}">
      <dgm:prSet/>
      <dgm:spPr/>
      <dgm:t>
        <a:bodyPr/>
        <a:lstStyle/>
        <a:p>
          <a:endParaRPr lang="en-US"/>
        </a:p>
      </dgm:t>
    </dgm:pt>
    <dgm:pt modelId="{2A6083F5-A0A8-4CA6-AE1A-FB5C940EF52D}" type="sibTrans" cxnId="{A7410970-B2C8-4523-AFE8-1D4A46E83677}">
      <dgm:prSet/>
      <dgm:spPr/>
      <dgm:t>
        <a:bodyPr/>
        <a:lstStyle/>
        <a:p>
          <a:endParaRPr lang="en-US"/>
        </a:p>
      </dgm:t>
    </dgm:pt>
    <dgm:pt modelId="{1A47DCC3-0B63-45B2-95EF-471518206851}" type="pres">
      <dgm:prSet presAssocID="{C8EBD857-C716-4727-AFFE-4457CBCE3192}" presName="diagram" presStyleCnt="0">
        <dgm:presLayoutVars>
          <dgm:dir/>
          <dgm:resizeHandles val="exact"/>
        </dgm:presLayoutVars>
      </dgm:prSet>
      <dgm:spPr/>
    </dgm:pt>
    <dgm:pt modelId="{B0E7EA80-E218-416D-9B7D-CB47FBF846EF}" type="pres">
      <dgm:prSet presAssocID="{A8EA267C-51AC-4224-9F0B-E838199C804C}" presName="node" presStyleLbl="node1" presStyleIdx="0" presStyleCnt="2">
        <dgm:presLayoutVars>
          <dgm:bulletEnabled val="1"/>
        </dgm:presLayoutVars>
      </dgm:prSet>
      <dgm:spPr/>
    </dgm:pt>
    <dgm:pt modelId="{11FCF772-466D-4B63-AE2D-28729F3348D2}" type="pres">
      <dgm:prSet presAssocID="{0537CF15-B1A8-4C07-8F07-8546B3A086FD}" presName="sibTrans" presStyleCnt="0"/>
      <dgm:spPr/>
    </dgm:pt>
    <dgm:pt modelId="{DE1B21D7-05CB-41F4-9C32-4775EE5C0BC6}" type="pres">
      <dgm:prSet presAssocID="{6BFC7F4B-B507-48B7-9F56-C31BEA23343D}" presName="node" presStyleLbl="node1" presStyleIdx="1" presStyleCnt="2">
        <dgm:presLayoutVars>
          <dgm:bulletEnabled val="1"/>
        </dgm:presLayoutVars>
      </dgm:prSet>
      <dgm:spPr/>
    </dgm:pt>
  </dgm:ptLst>
  <dgm:cxnLst>
    <dgm:cxn modelId="{A7410970-B2C8-4523-AFE8-1D4A46E83677}" srcId="{C8EBD857-C716-4727-AFFE-4457CBCE3192}" destId="{6BFC7F4B-B507-48B7-9F56-C31BEA23343D}" srcOrd="1" destOrd="0" parTransId="{AF96C57C-5BD9-4C47-B551-A2A18D524438}" sibTransId="{2A6083F5-A0A8-4CA6-AE1A-FB5C940EF52D}"/>
    <dgm:cxn modelId="{2F766E77-8530-4F9C-B6C9-4714FAF90F44}" type="presOf" srcId="{A8EA267C-51AC-4224-9F0B-E838199C804C}" destId="{B0E7EA80-E218-416D-9B7D-CB47FBF846EF}" srcOrd="0" destOrd="0" presId="urn:microsoft.com/office/officeart/2005/8/layout/default"/>
    <dgm:cxn modelId="{D3F9C879-70BE-4EF2-8CCA-CEDE0486A203}" type="presOf" srcId="{C8EBD857-C716-4727-AFFE-4457CBCE3192}" destId="{1A47DCC3-0B63-45B2-95EF-471518206851}" srcOrd="0" destOrd="0" presId="urn:microsoft.com/office/officeart/2005/8/layout/default"/>
    <dgm:cxn modelId="{5EF62AEF-AB1A-4A94-83BF-BA68259E40AF}" srcId="{C8EBD857-C716-4727-AFFE-4457CBCE3192}" destId="{A8EA267C-51AC-4224-9F0B-E838199C804C}" srcOrd="0" destOrd="0" parTransId="{2C6BFD39-6D62-4316-98FD-2E43FCB2B636}" sibTransId="{0537CF15-B1A8-4C07-8F07-8546B3A086FD}"/>
    <dgm:cxn modelId="{3C3817F1-8E67-45AC-A833-142693548E76}" type="presOf" srcId="{6BFC7F4B-B507-48B7-9F56-C31BEA23343D}" destId="{DE1B21D7-05CB-41F4-9C32-4775EE5C0BC6}" srcOrd="0" destOrd="0" presId="urn:microsoft.com/office/officeart/2005/8/layout/default"/>
    <dgm:cxn modelId="{2857EF5E-F632-43D2-98D8-5A19E47D6A24}" type="presParOf" srcId="{1A47DCC3-0B63-45B2-95EF-471518206851}" destId="{B0E7EA80-E218-416D-9B7D-CB47FBF846EF}" srcOrd="0" destOrd="0" presId="urn:microsoft.com/office/officeart/2005/8/layout/default"/>
    <dgm:cxn modelId="{533951F6-EAB1-447A-A025-536F650AA1B1}" type="presParOf" srcId="{1A47DCC3-0B63-45B2-95EF-471518206851}" destId="{11FCF772-466D-4B63-AE2D-28729F3348D2}" srcOrd="1" destOrd="0" presId="urn:microsoft.com/office/officeart/2005/8/layout/default"/>
    <dgm:cxn modelId="{31735853-3375-4C3D-BB7B-29D630306CFA}" type="presParOf" srcId="{1A47DCC3-0B63-45B2-95EF-471518206851}" destId="{DE1B21D7-05CB-41F4-9C32-4775EE5C0BC6}" srcOrd="2" destOrd="0" presId="urn:microsoft.com/office/officeart/2005/8/layout/default"/>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5B89657-3A67-4653-880D-7C4D6FF02644}" type="doc">
      <dgm:prSet loTypeId="urn:microsoft.com/office/officeart/2005/8/layout/chevron1" loCatId="process" qsTypeId="urn:microsoft.com/office/officeart/2005/8/quickstyle/simple1" qsCatId="simple" csTypeId="urn:microsoft.com/office/officeart/2005/8/colors/accent1_2" csCatId="accent1" phldr="1"/>
      <dgm:spPr/>
    </dgm:pt>
    <dgm:pt modelId="{08B86ED3-5C29-41F6-825B-D35DE9DAF61E}">
      <dgm:prSet phldrT="[Text]"/>
      <dgm:spPr/>
      <dgm:t>
        <a:bodyPr/>
        <a:lstStyle/>
        <a:p>
          <a:r>
            <a:rPr lang="en-US"/>
            <a:t>Pre-deployment Planning</a:t>
          </a:r>
        </a:p>
      </dgm:t>
    </dgm:pt>
    <dgm:pt modelId="{81C4933A-CC5E-422C-9BAF-A98F038E4B82}" type="parTrans" cxnId="{6615B7B5-CAAE-4F43-819B-7E7E1F6F92F4}">
      <dgm:prSet/>
      <dgm:spPr/>
      <dgm:t>
        <a:bodyPr/>
        <a:lstStyle/>
        <a:p>
          <a:endParaRPr lang="en-US"/>
        </a:p>
      </dgm:t>
    </dgm:pt>
    <dgm:pt modelId="{3D354671-68EE-4D82-8C02-3C9E207AC464}" type="sibTrans" cxnId="{6615B7B5-CAAE-4F43-819B-7E7E1F6F92F4}">
      <dgm:prSet/>
      <dgm:spPr/>
      <dgm:t>
        <a:bodyPr/>
        <a:lstStyle/>
        <a:p>
          <a:endParaRPr lang="en-US"/>
        </a:p>
      </dgm:t>
    </dgm:pt>
    <dgm:pt modelId="{A52CC3C2-975F-4E63-94A3-F54F5CE794C9}">
      <dgm:prSet phldrT="[Text]"/>
      <dgm:spPr>
        <a:solidFill>
          <a:srgbClr val="50E6FF"/>
        </a:solidFill>
      </dgm:spPr>
      <dgm:t>
        <a:bodyPr/>
        <a:lstStyle/>
        <a:p>
          <a:r>
            <a:rPr lang="en-US">
              <a:solidFill>
                <a:schemeClr val="tx1"/>
              </a:solidFill>
            </a:rPr>
            <a:t>Deploy, Connect, and Verify</a:t>
          </a:r>
        </a:p>
      </dgm:t>
    </dgm:pt>
    <dgm:pt modelId="{B7E05D33-6495-494B-B598-E3395576B957}" type="parTrans" cxnId="{69AFF82B-AAF3-466E-A99E-8EE031D8FEC0}">
      <dgm:prSet/>
      <dgm:spPr/>
      <dgm:t>
        <a:bodyPr/>
        <a:lstStyle/>
        <a:p>
          <a:endParaRPr lang="en-US"/>
        </a:p>
      </dgm:t>
    </dgm:pt>
    <dgm:pt modelId="{20CFCA71-239D-405B-AC56-7DBEEBF7E22F}" type="sibTrans" cxnId="{69AFF82B-AAF3-466E-A99E-8EE031D8FEC0}">
      <dgm:prSet/>
      <dgm:spPr/>
      <dgm:t>
        <a:bodyPr/>
        <a:lstStyle/>
        <a:p>
          <a:endParaRPr lang="en-US"/>
        </a:p>
      </dgm:t>
    </dgm:pt>
    <dgm:pt modelId="{A2BD72A9-9A62-4FB3-B8C6-49385505E36C}">
      <dgm:prSet phldrT="[Text]"/>
      <dgm:spPr/>
      <dgm:t>
        <a:bodyPr/>
        <a:lstStyle/>
        <a:p>
          <a:r>
            <a:rPr lang="en-US"/>
            <a:t>Configure</a:t>
          </a:r>
        </a:p>
      </dgm:t>
    </dgm:pt>
    <dgm:pt modelId="{A0D84625-02A7-4B3F-8952-3C71CCE240AD}" type="parTrans" cxnId="{3BEABDA5-25C3-4F34-89F5-27B47F6A8C9A}">
      <dgm:prSet/>
      <dgm:spPr/>
      <dgm:t>
        <a:bodyPr/>
        <a:lstStyle/>
        <a:p>
          <a:endParaRPr lang="en-US"/>
        </a:p>
      </dgm:t>
    </dgm:pt>
    <dgm:pt modelId="{08FBA33D-786F-4733-8E41-97D3ACE1E42D}" type="sibTrans" cxnId="{3BEABDA5-25C3-4F34-89F5-27B47F6A8C9A}">
      <dgm:prSet/>
      <dgm:spPr/>
      <dgm:t>
        <a:bodyPr/>
        <a:lstStyle/>
        <a:p>
          <a:endParaRPr lang="en-US"/>
        </a:p>
      </dgm:t>
    </dgm:pt>
    <dgm:pt modelId="{F9C0D655-47F3-46DE-914E-313ECC8C8653}">
      <dgm:prSet phldrT="[Text]"/>
      <dgm:spPr/>
      <dgm:t>
        <a:bodyPr/>
        <a:lstStyle/>
        <a:p>
          <a:r>
            <a:rPr lang="en-US"/>
            <a:t>Load data</a:t>
          </a:r>
        </a:p>
      </dgm:t>
    </dgm:pt>
    <dgm:pt modelId="{2312151A-9DF8-4615-8EE8-D1732BD1B0E9}" type="parTrans" cxnId="{B8E8902E-01B3-418C-B0AC-C0874C8D35DD}">
      <dgm:prSet/>
      <dgm:spPr/>
      <dgm:t>
        <a:bodyPr/>
        <a:lstStyle/>
        <a:p>
          <a:endParaRPr lang="en-US"/>
        </a:p>
      </dgm:t>
    </dgm:pt>
    <dgm:pt modelId="{31DF16D8-FB18-4876-9057-14DE520B0CB1}" type="sibTrans" cxnId="{B8E8902E-01B3-418C-B0AC-C0874C8D35DD}">
      <dgm:prSet/>
      <dgm:spPr/>
      <dgm:t>
        <a:bodyPr/>
        <a:lstStyle/>
        <a:p>
          <a:endParaRPr lang="en-US"/>
        </a:p>
      </dgm:t>
    </dgm:pt>
    <dgm:pt modelId="{730EF1B0-D424-46F2-A623-B1AC3E0289D4}" type="pres">
      <dgm:prSet presAssocID="{15B89657-3A67-4653-880D-7C4D6FF02644}" presName="Name0" presStyleCnt="0">
        <dgm:presLayoutVars>
          <dgm:dir/>
          <dgm:animLvl val="lvl"/>
          <dgm:resizeHandles val="exact"/>
        </dgm:presLayoutVars>
      </dgm:prSet>
      <dgm:spPr/>
    </dgm:pt>
    <dgm:pt modelId="{734FD692-A02E-4E9C-A501-A266A9FAF2C8}" type="pres">
      <dgm:prSet presAssocID="{08B86ED3-5C29-41F6-825B-D35DE9DAF61E}" presName="parTxOnly" presStyleLbl="node1" presStyleIdx="0" presStyleCnt="4">
        <dgm:presLayoutVars>
          <dgm:chMax val="0"/>
          <dgm:chPref val="0"/>
          <dgm:bulletEnabled val="1"/>
        </dgm:presLayoutVars>
      </dgm:prSet>
      <dgm:spPr/>
    </dgm:pt>
    <dgm:pt modelId="{C037A75E-C850-447A-98F3-1B1BDA8C4ADE}" type="pres">
      <dgm:prSet presAssocID="{3D354671-68EE-4D82-8C02-3C9E207AC464}" presName="parTxOnlySpace" presStyleCnt="0"/>
      <dgm:spPr/>
    </dgm:pt>
    <dgm:pt modelId="{05E42E3D-82CA-4FA4-95A2-C5B3B86A2C40}" type="pres">
      <dgm:prSet presAssocID="{A52CC3C2-975F-4E63-94A3-F54F5CE794C9}" presName="parTxOnly" presStyleLbl="node1" presStyleIdx="1" presStyleCnt="4">
        <dgm:presLayoutVars>
          <dgm:chMax val="0"/>
          <dgm:chPref val="0"/>
          <dgm:bulletEnabled val="1"/>
        </dgm:presLayoutVars>
      </dgm:prSet>
      <dgm:spPr/>
    </dgm:pt>
    <dgm:pt modelId="{2BCB7FC6-BDCB-44D1-84CB-752E34AABEA1}" type="pres">
      <dgm:prSet presAssocID="{20CFCA71-239D-405B-AC56-7DBEEBF7E22F}" presName="parTxOnlySpace" presStyleCnt="0"/>
      <dgm:spPr/>
    </dgm:pt>
    <dgm:pt modelId="{D41F5119-26CE-4B93-A611-9267F8D8BAF6}" type="pres">
      <dgm:prSet presAssocID="{A2BD72A9-9A62-4FB3-B8C6-49385505E36C}" presName="parTxOnly" presStyleLbl="node1" presStyleIdx="2" presStyleCnt="4">
        <dgm:presLayoutVars>
          <dgm:chMax val="0"/>
          <dgm:chPref val="0"/>
          <dgm:bulletEnabled val="1"/>
        </dgm:presLayoutVars>
      </dgm:prSet>
      <dgm:spPr/>
    </dgm:pt>
    <dgm:pt modelId="{F1FAD656-E7AC-4CC3-B635-784076AD14EC}" type="pres">
      <dgm:prSet presAssocID="{08FBA33D-786F-4733-8E41-97D3ACE1E42D}" presName="parTxOnlySpace" presStyleCnt="0"/>
      <dgm:spPr/>
    </dgm:pt>
    <dgm:pt modelId="{9E6B1C24-FBBC-4B40-811D-58C505F938D8}" type="pres">
      <dgm:prSet presAssocID="{F9C0D655-47F3-46DE-914E-313ECC8C8653}" presName="parTxOnly" presStyleLbl="node1" presStyleIdx="3" presStyleCnt="4">
        <dgm:presLayoutVars>
          <dgm:chMax val="0"/>
          <dgm:chPref val="0"/>
          <dgm:bulletEnabled val="1"/>
        </dgm:presLayoutVars>
      </dgm:prSet>
      <dgm:spPr/>
    </dgm:pt>
  </dgm:ptLst>
  <dgm:cxnLst>
    <dgm:cxn modelId="{32E8040C-7C40-40D1-9BB9-FA97BB47EAAA}" type="presOf" srcId="{F9C0D655-47F3-46DE-914E-313ECC8C8653}" destId="{9E6B1C24-FBBC-4B40-811D-58C505F938D8}" srcOrd="0" destOrd="0" presId="urn:microsoft.com/office/officeart/2005/8/layout/chevron1"/>
    <dgm:cxn modelId="{69AFF82B-AAF3-466E-A99E-8EE031D8FEC0}" srcId="{15B89657-3A67-4653-880D-7C4D6FF02644}" destId="{A52CC3C2-975F-4E63-94A3-F54F5CE794C9}" srcOrd="1" destOrd="0" parTransId="{B7E05D33-6495-494B-B598-E3395576B957}" sibTransId="{20CFCA71-239D-405B-AC56-7DBEEBF7E22F}"/>
    <dgm:cxn modelId="{B8E8902E-01B3-418C-B0AC-C0874C8D35DD}" srcId="{15B89657-3A67-4653-880D-7C4D6FF02644}" destId="{F9C0D655-47F3-46DE-914E-313ECC8C8653}" srcOrd="3" destOrd="0" parTransId="{2312151A-9DF8-4615-8EE8-D1732BD1B0E9}" sibTransId="{31DF16D8-FB18-4876-9057-14DE520B0CB1}"/>
    <dgm:cxn modelId="{23258948-114E-4266-A553-63D4B571E679}" type="presOf" srcId="{A52CC3C2-975F-4E63-94A3-F54F5CE794C9}" destId="{05E42E3D-82CA-4FA4-95A2-C5B3B86A2C40}" srcOrd="0" destOrd="0" presId="urn:microsoft.com/office/officeart/2005/8/layout/chevron1"/>
    <dgm:cxn modelId="{3BEABDA5-25C3-4F34-89F5-27B47F6A8C9A}" srcId="{15B89657-3A67-4653-880D-7C4D6FF02644}" destId="{A2BD72A9-9A62-4FB3-B8C6-49385505E36C}" srcOrd="2" destOrd="0" parTransId="{A0D84625-02A7-4B3F-8952-3C71CCE240AD}" sibTransId="{08FBA33D-786F-4733-8E41-97D3ACE1E42D}"/>
    <dgm:cxn modelId="{6615B7B5-CAAE-4F43-819B-7E7E1F6F92F4}" srcId="{15B89657-3A67-4653-880D-7C4D6FF02644}" destId="{08B86ED3-5C29-41F6-825B-D35DE9DAF61E}" srcOrd="0" destOrd="0" parTransId="{81C4933A-CC5E-422C-9BAF-A98F038E4B82}" sibTransId="{3D354671-68EE-4D82-8C02-3C9E207AC464}"/>
    <dgm:cxn modelId="{11C744BD-33FC-45AC-A999-126E418842FD}" type="presOf" srcId="{A2BD72A9-9A62-4FB3-B8C6-49385505E36C}" destId="{D41F5119-26CE-4B93-A611-9267F8D8BAF6}" srcOrd="0" destOrd="0" presId="urn:microsoft.com/office/officeart/2005/8/layout/chevron1"/>
    <dgm:cxn modelId="{F7172EC3-F784-41BE-AE13-9B0F7A1FA60A}" type="presOf" srcId="{15B89657-3A67-4653-880D-7C4D6FF02644}" destId="{730EF1B0-D424-46F2-A623-B1AC3E0289D4}" srcOrd="0" destOrd="0" presId="urn:microsoft.com/office/officeart/2005/8/layout/chevron1"/>
    <dgm:cxn modelId="{2DF5E6E2-F96F-4E12-AEAA-8A6DD60A9952}" type="presOf" srcId="{08B86ED3-5C29-41F6-825B-D35DE9DAF61E}" destId="{734FD692-A02E-4E9C-A501-A266A9FAF2C8}" srcOrd="0" destOrd="0" presId="urn:microsoft.com/office/officeart/2005/8/layout/chevron1"/>
    <dgm:cxn modelId="{328D5E63-D056-43A3-AE51-2EA94E700CF0}" type="presParOf" srcId="{730EF1B0-D424-46F2-A623-B1AC3E0289D4}" destId="{734FD692-A02E-4E9C-A501-A266A9FAF2C8}" srcOrd="0" destOrd="0" presId="urn:microsoft.com/office/officeart/2005/8/layout/chevron1"/>
    <dgm:cxn modelId="{935DC58F-D28E-4FBA-B4D6-71943FD24ED0}" type="presParOf" srcId="{730EF1B0-D424-46F2-A623-B1AC3E0289D4}" destId="{C037A75E-C850-447A-98F3-1B1BDA8C4ADE}" srcOrd="1" destOrd="0" presId="urn:microsoft.com/office/officeart/2005/8/layout/chevron1"/>
    <dgm:cxn modelId="{8A48F11B-2EB9-4CED-A360-DDF6F76A74BB}" type="presParOf" srcId="{730EF1B0-D424-46F2-A623-B1AC3E0289D4}" destId="{05E42E3D-82CA-4FA4-95A2-C5B3B86A2C40}" srcOrd="2" destOrd="0" presId="urn:microsoft.com/office/officeart/2005/8/layout/chevron1"/>
    <dgm:cxn modelId="{F017D328-3FDA-4421-9A23-8F28F991ED55}" type="presParOf" srcId="{730EF1B0-D424-46F2-A623-B1AC3E0289D4}" destId="{2BCB7FC6-BDCB-44D1-84CB-752E34AABEA1}" srcOrd="3" destOrd="0" presId="urn:microsoft.com/office/officeart/2005/8/layout/chevron1"/>
    <dgm:cxn modelId="{0A100094-093D-40B0-85C5-40FBED205296}" type="presParOf" srcId="{730EF1B0-D424-46F2-A623-B1AC3E0289D4}" destId="{D41F5119-26CE-4B93-A611-9267F8D8BAF6}" srcOrd="4" destOrd="0" presId="urn:microsoft.com/office/officeart/2005/8/layout/chevron1"/>
    <dgm:cxn modelId="{1D968EB4-1A20-4B41-B779-53A4F3B15034}" type="presParOf" srcId="{730EF1B0-D424-46F2-A623-B1AC3E0289D4}" destId="{F1FAD656-E7AC-4CC3-B635-784076AD14EC}" srcOrd="5" destOrd="0" presId="urn:microsoft.com/office/officeart/2005/8/layout/chevron1"/>
    <dgm:cxn modelId="{97B75D4E-E3B2-416D-8506-724B6947DCCB}" type="presParOf" srcId="{730EF1B0-D424-46F2-A623-B1AC3E0289D4}" destId="{9E6B1C24-FBBC-4B40-811D-58C505F938D8}"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E6E7B61-CB5F-48AE-A33F-97185CE5C823}" type="doc">
      <dgm:prSet loTypeId="urn:microsoft.com/office/officeart/2005/8/layout/hList6" loCatId="list" qsTypeId="urn:microsoft.com/office/officeart/2005/8/quickstyle/simple5" qsCatId="simple" csTypeId="urn:microsoft.com/office/officeart/2005/8/colors/accent1_1" csCatId="accent1" phldr="1"/>
      <dgm:spPr/>
      <dgm:t>
        <a:bodyPr/>
        <a:lstStyle/>
        <a:p>
          <a:endParaRPr lang="en-US"/>
        </a:p>
      </dgm:t>
    </dgm:pt>
    <dgm:pt modelId="{8A69FA48-0E56-4891-9971-B0A76B7A91EB}">
      <dgm:prSet/>
      <dgm:spPr>
        <a:ln>
          <a:solidFill>
            <a:schemeClr val="accent1"/>
          </a:solidFill>
        </a:ln>
      </dgm:spPr>
      <dgm:t>
        <a:bodyPr/>
        <a:lstStyle/>
        <a:p>
          <a:r>
            <a:rPr lang="en-US" baseline="0"/>
            <a:t>Basics</a:t>
          </a:r>
          <a:endParaRPr lang="en-US"/>
        </a:p>
      </dgm:t>
    </dgm:pt>
    <dgm:pt modelId="{8ED516EC-6894-4214-B3C6-5A537F1BEF6E}" type="parTrans" cxnId="{40359467-DC7E-4A1D-8721-E6D56A223CC2}">
      <dgm:prSet/>
      <dgm:spPr/>
      <dgm:t>
        <a:bodyPr/>
        <a:lstStyle/>
        <a:p>
          <a:endParaRPr lang="en-US"/>
        </a:p>
      </dgm:t>
    </dgm:pt>
    <dgm:pt modelId="{078202A1-B3E0-4DE2-9164-2FDFEA2F096A}" type="sibTrans" cxnId="{40359467-DC7E-4A1D-8721-E6D56A223CC2}">
      <dgm:prSet/>
      <dgm:spPr/>
      <dgm:t>
        <a:bodyPr/>
        <a:lstStyle/>
        <a:p>
          <a:endParaRPr lang="en-US"/>
        </a:p>
      </dgm:t>
    </dgm:pt>
    <dgm:pt modelId="{EB492FE7-E005-4449-A1E5-3EA824BD1937}">
      <dgm:prSet/>
      <dgm:spPr>
        <a:ln>
          <a:solidFill>
            <a:schemeClr val="accent1"/>
          </a:solidFill>
        </a:ln>
      </dgm:spPr>
      <dgm:t>
        <a:bodyPr/>
        <a:lstStyle/>
        <a:p>
          <a:r>
            <a:rPr lang="en-US" baseline="0"/>
            <a:t>Managed Instance/Server name</a:t>
          </a:r>
          <a:endParaRPr lang="en-US"/>
        </a:p>
      </dgm:t>
    </dgm:pt>
    <dgm:pt modelId="{5A933962-CC12-4F61-A6F5-EC8E432C9A57}" type="parTrans" cxnId="{BCD236D9-404E-4AF8-95F3-903AB8B3F953}">
      <dgm:prSet/>
      <dgm:spPr/>
      <dgm:t>
        <a:bodyPr/>
        <a:lstStyle/>
        <a:p>
          <a:endParaRPr lang="en-US"/>
        </a:p>
      </dgm:t>
    </dgm:pt>
    <dgm:pt modelId="{C9C64DAA-A736-4ED5-B742-E3E11EDBA5B5}" type="sibTrans" cxnId="{BCD236D9-404E-4AF8-95F3-903AB8B3F953}">
      <dgm:prSet/>
      <dgm:spPr/>
      <dgm:t>
        <a:bodyPr/>
        <a:lstStyle/>
        <a:p>
          <a:endParaRPr lang="en-US"/>
        </a:p>
      </dgm:t>
    </dgm:pt>
    <dgm:pt modelId="{D5C20ACE-0A13-4F69-8E29-99246BAC7432}">
      <dgm:prSet/>
      <dgm:spPr>
        <a:ln>
          <a:solidFill>
            <a:schemeClr val="accent1"/>
          </a:solidFill>
        </a:ln>
      </dgm:spPr>
      <dgm:t>
        <a:bodyPr/>
        <a:lstStyle/>
        <a:p>
          <a:r>
            <a:rPr lang="en-US" baseline="0"/>
            <a:t>Network connectivity</a:t>
          </a:r>
          <a:endParaRPr lang="en-US"/>
        </a:p>
      </dgm:t>
    </dgm:pt>
    <dgm:pt modelId="{344BCD61-7E54-4B0D-A41D-EA4115F88651}" type="parTrans" cxnId="{926FE373-0027-409E-A22A-79AAD7788FD7}">
      <dgm:prSet/>
      <dgm:spPr/>
      <dgm:t>
        <a:bodyPr/>
        <a:lstStyle/>
        <a:p>
          <a:endParaRPr lang="en-US"/>
        </a:p>
      </dgm:t>
    </dgm:pt>
    <dgm:pt modelId="{52121F10-A8E7-432D-95EE-28356A193FB1}" type="sibTrans" cxnId="{926FE373-0027-409E-A22A-79AAD7788FD7}">
      <dgm:prSet/>
      <dgm:spPr/>
      <dgm:t>
        <a:bodyPr/>
        <a:lstStyle/>
        <a:p>
          <a:endParaRPr lang="en-US"/>
        </a:p>
      </dgm:t>
    </dgm:pt>
    <dgm:pt modelId="{A43ECC5D-A880-4A2D-932B-D4E4072817A4}">
      <dgm:prSet/>
      <dgm:spPr>
        <a:ln>
          <a:solidFill>
            <a:schemeClr val="accent1"/>
          </a:solidFill>
        </a:ln>
      </dgm:spPr>
      <dgm:t>
        <a:bodyPr/>
        <a:lstStyle/>
        <a:p>
          <a:r>
            <a:rPr lang="en-US" baseline="0"/>
            <a:t>Data source (DB)</a:t>
          </a:r>
          <a:endParaRPr lang="en-US"/>
        </a:p>
      </dgm:t>
    </dgm:pt>
    <dgm:pt modelId="{79245A67-FFD1-46B9-99A5-AEF41B673403}" type="parTrans" cxnId="{DDF6298F-2DB5-426C-818A-CD530A765F41}">
      <dgm:prSet/>
      <dgm:spPr/>
      <dgm:t>
        <a:bodyPr/>
        <a:lstStyle/>
        <a:p>
          <a:endParaRPr lang="en-US"/>
        </a:p>
      </dgm:t>
    </dgm:pt>
    <dgm:pt modelId="{F2BDC550-D03E-4A59-8FF2-4710C852BDB0}" type="sibTrans" cxnId="{DDF6298F-2DB5-426C-818A-CD530A765F41}">
      <dgm:prSet/>
      <dgm:spPr/>
      <dgm:t>
        <a:bodyPr/>
        <a:lstStyle/>
        <a:p>
          <a:endParaRPr lang="en-US"/>
        </a:p>
      </dgm:t>
    </dgm:pt>
    <dgm:pt modelId="{F07B863F-2D38-4A99-8D89-AB7557974A50}">
      <dgm:prSet/>
      <dgm:spPr>
        <a:ln>
          <a:solidFill>
            <a:schemeClr val="accent1"/>
          </a:solidFill>
        </a:ln>
      </dgm:spPr>
      <dgm:t>
        <a:bodyPr/>
        <a:lstStyle/>
        <a:p>
          <a:r>
            <a:rPr lang="en-US" baseline="0"/>
            <a:t>Server Collation (MI)</a:t>
          </a:r>
          <a:endParaRPr lang="en-US"/>
        </a:p>
      </dgm:t>
    </dgm:pt>
    <dgm:pt modelId="{FFD00D55-8F88-427C-8222-1A1A85932C91}" type="parTrans" cxnId="{7E9DE8C4-E9E2-4650-A666-AC5216A9EEE3}">
      <dgm:prSet/>
      <dgm:spPr/>
      <dgm:t>
        <a:bodyPr/>
        <a:lstStyle/>
        <a:p>
          <a:endParaRPr lang="en-US"/>
        </a:p>
      </dgm:t>
    </dgm:pt>
    <dgm:pt modelId="{FFA17AC8-EAEB-4F59-B290-F79964DFB906}" type="sibTrans" cxnId="{7E9DE8C4-E9E2-4650-A666-AC5216A9EEE3}">
      <dgm:prSet/>
      <dgm:spPr/>
      <dgm:t>
        <a:bodyPr/>
        <a:lstStyle/>
        <a:p>
          <a:endParaRPr lang="en-US"/>
        </a:p>
      </dgm:t>
    </dgm:pt>
    <dgm:pt modelId="{956EAC39-44DF-42DC-9399-D4FE33BC2214}">
      <dgm:prSet/>
      <dgm:spPr>
        <a:ln>
          <a:solidFill>
            <a:schemeClr val="accent1"/>
          </a:solidFill>
        </a:ln>
      </dgm:spPr>
      <dgm:t>
        <a:bodyPr/>
        <a:lstStyle/>
        <a:p>
          <a:r>
            <a:rPr lang="en-US" baseline="0"/>
            <a:t>Time zone (MI)</a:t>
          </a:r>
          <a:endParaRPr lang="en-US"/>
        </a:p>
      </dgm:t>
    </dgm:pt>
    <dgm:pt modelId="{0982D5EE-E573-4BFC-9CFD-5F27BAE23AF9}" type="parTrans" cxnId="{F53C34E7-DE7A-4A9F-9D1D-E47706FCEF10}">
      <dgm:prSet/>
      <dgm:spPr/>
      <dgm:t>
        <a:bodyPr/>
        <a:lstStyle/>
        <a:p>
          <a:endParaRPr lang="en-US"/>
        </a:p>
      </dgm:t>
    </dgm:pt>
    <dgm:pt modelId="{580F22F4-9C34-4723-ACD4-347B36B9D9AC}" type="sibTrans" cxnId="{F53C34E7-DE7A-4A9F-9D1D-E47706FCEF10}">
      <dgm:prSet/>
      <dgm:spPr/>
      <dgm:t>
        <a:bodyPr/>
        <a:lstStyle/>
        <a:p>
          <a:endParaRPr lang="en-US"/>
        </a:p>
      </dgm:t>
    </dgm:pt>
    <dgm:pt modelId="{11D7BA1D-35C2-40A9-BBB1-10292F4F2081}">
      <dgm:prSet/>
      <dgm:spPr>
        <a:ln>
          <a:solidFill>
            <a:schemeClr val="accent1"/>
          </a:solidFill>
        </a:ln>
      </dgm:spPr>
      <dgm:t>
        <a:bodyPr/>
        <a:lstStyle/>
        <a:p>
          <a:r>
            <a:rPr lang="en-US" baseline="0"/>
            <a:t>Opt-in for Advanced data security (DB)</a:t>
          </a:r>
          <a:endParaRPr lang="en-US"/>
        </a:p>
      </dgm:t>
    </dgm:pt>
    <dgm:pt modelId="{D3723848-57BC-430D-B8C9-4F63DD938FA0}" type="parTrans" cxnId="{E66415DB-2569-4CF8-937B-93621D2AC34E}">
      <dgm:prSet/>
      <dgm:spPr/>
      <dgm:t>
        <a:bodyPr/>
        <a:lstStyle/>
        <a:p>
          <a:endParaRPr lang="en-US"/>
        </a:p>
      </dgm:t>
    </dgm:pt>
    <dgm:pt modelId="{87250367-220B-484D-89FA-3E35ED62FFC9}" type="sibTrans" cxnId="{E66415DB-2569-4CF8-937B-93621D2AC34E}">
      <dgm:prSet/>
      <dgm:spPr/>
      <dgm:t>
        <a:bodyPr/>
        <a:lstStyle/>
        <a:p>
          <a:endParaRPr lang="en-US"/>
        </a:p>
      </dgm:t>
    </dgm:pt>
    <dgm:pt modelId="{77F3D7F5-9726-403F-842B-C124F78A3AEB}">
      <dgm:prSet/>
      <dgm:spPr>
        <a:ln>
          <a:solidFill>
            <a:schemeClr val="accent1"/>
          </a:solidFill>
        </a:ln>
      </dgm:spPr>
      <dgm:t>
        <a:bodyPr/>
        <a:lstStyle/>
        <a:p>
          <a:r>
            <a:rPr lang="en-US" sz="1500" baseline="0"/>
            <a:t>Terms and Privacy</a:t>
          </a:r>
          <a:endParaRPr lang="en-US" sz="1500"/>
        </a:p>
      </dgm:t>
    </dgm:pt>
    <dgm:pt modelId="{7CAC274F-99AF-492C-BAD5-02E6A310A613}" type="parTrans" cxnId="{7426D0FC-F8E5-49E7-B5C4-037971015631}">
      <dgm:prSet/>
      <dgm:spPr/>
      <dgm:t>
        <a:bodyPr/>
        <a:lstStyle/>
        <a:p>
          <a:endParaRPr lang="en-US"/>
        </a:p>
      </dgm:t>
    </dgm:pt>
    <dgm:pt modelId="{24500704-D5DA-4FDA-9A61-84A36B701ABB}" type="sibTrans" cxnId="{7426D0FC-F8E5-49E7-B5C4-037971015631}">
      <dgm:prSet/>
      <dgm:spPr/>
      <dgm:t>
        <a:bodyPr/>
        <a:lstStyle/>
        <a:p>
          <a:endParaRPr lang="en-US"/>
        </a:p>
      </dgm:t>
    </dgm:pt>
    <dgm:pt modelId="{62F50827-5AD5-449B-A0BA-BC02F5B384EC}">
      <dgm:prSet/>
      <dgm:spPr>
        <a:ln>
          <a:solidFill>
            <a:schemeClr val="accent1"/>
          </a:solidFill>
        </a:ln>
      </dgm:spPr>
      <dgm:t>
        <a:bodyPr/>
        <a:lstStyle/>
        <a:p>
          <a:r>
            <a:rPr lang="en-US" baseline="0"/>
            <a:t>Resource group</a:t>
          </a:r>
          <a:endParaRPr lang="en-US"/>
        </a:p>
      </dgm:t>
    </dgm:pt>
    <dgm:pt modelId="{15308C98-0A08-4A32-B014-5740D8AED2F7}" type="parTrans" cxnId="{8D1403E2-6812-44B5-9490-552A5427930E}">
      <dgm:prSet/>
      <dgm:spPr/>
      <dgm:t>
        <a:bodyPr/>
        <a:lstStyle/>
        <a:p>
          <a:endParaRPr lang="en-US"/>
        </a:p>
      </dgm:t>
    </dgm:pt>
    <dgm:pt modelId="{2E1007C2-AE5E-42A7-9087-69BD867E8CB2}" type="sibTrans" cxnId="{8D1403E2-6812-44B5-9490-552A5427930E}">
      <dgm:prSet/>
      <dgm:spPr/>
      <dgm:t>
        <a:bodyPr/>
        <a:lstStyle/>
        <a:p>
          <a:endParaRPr lang="en-US"/>
        </a:p>
      </dgm:t>
    </dgm:pt>
    <dgm:pt modelId="{695E94F1-CE15-458C-B533-EFAA060EAF8E}">
      <dgm:prSet/>
      <dgm:spPr>
        <a:ln>
          <a:solidFill>
            <a:schemeClr val="accent1"/>
          </a:solidFill>
        </a:ln>
      </dgm:spPr>
      <dgm:t>
        <a:bodyPr/>
        <a:lstStyle/>
        <a:p>
          <a:r>
            <a:rPr lang="en-US"/>
            <a:t>Subscription</a:t>
          </a:r>
        </a:p>
      </dgm:t>
    </dgm:pt>
    <dgm:pt modelId="{DE00AD71-8497-440F-89A6-0F775F046B45}" type="parTrans" cxnId="{8BB67C27-6B6D-498A-AA8A-055AC035D9F2}">
      <dgm:prSet/>
      <dgm:spPr/>
      <dgm:t>
        <a:bodyPr/>
        <a:lstStyle/>
        <a:p>
          <a:endParaRPr lang="en-US"/>
        </a:p>
      </dgm:t>
    </dgm:pt>
    <dgm:pt modelId="{E75122A0-4AAD-40E7-96FA-AB648F027197}" type="sibTrans" cxnId="{8BB67C27-6B6D-498A-AA8A-055AC035D9F2}">
      <dgm:prSet/>
      <dgm:spPr/>
      <dgm:t>
        <a:bodyPr/>
        <a:lstStyle/>
        <a:p>
          <a:endParaRPr lang="en-US"/>
        </a:p>
      </dgm:t>
    </dgm:pt>
    <dgm:pt modelId="{3AA010F9-1B20-4631-B043-BBC48AE8C0D3}">
      <dgm:prSet/>
      <dgm:spPr>
        <a:ln>
          <a:solidFill>
            <a:schemeClr val="accent1"/>
          </a:solidFill>
        </a:ln>
      </dgm:spPr>
      <dgm:t>
        <a:bodyPr/>
        <a:lstStyle/>
        <a:p>
          <a:r>
            <a:rPr lang="en-US"/>
            <a:t>Region</a:t>
          </a:r>
        </a:p>
      </dgm:t>
    </dgm:pt>
    <dgm:pt modelId="{83A32897-1361-4E09-A92F-F13080A99F4B}" type="parTrans" cxnId="{968B726C-1C2E-412E-8DD4-1E670F0F2329}">
      <dgm:prSet/>
      <dgm:spPr/>
      <dgm:t>
        <a:bodyPr/>
        <a:lstStyle/>
        <a:p>
          <a:endParaRPr lang="en-US"/>
        </a:p>
      </dgm:t>
    </dgm:pt>
    <dgm:pt modelId="{4C1DA701-5220-4286-A582-C73D93931932}" type="sibTrans" cxnId="{968B726C-1C2E-412E-8DD4-1E670F0F2329}">
      <dgm:prSet/>
      <dgm:spPr/>
      <dgm:t>
        <a:bodyPr/>
        <a:lstStyle/>
        <a:p>
          <a:endParaRPr lang="en-US"/>
        </a:p>
      </dgm:t>
    </dgm:pt>
    <dgm:pt modelId="{F963FA0C-78CC-400F-8F1E-2D94836E59D2}">
      <dgm:prSet/>
      <dgm:spPr>
        <a:ln>
          <a:solidFill>
            <a:schemeClr val="accent1"/>
          </a:solidFill>
        </a:ln>
      </dgm:spPr>
      <dgm:t>
        <a:bodyPr/>
        <a:lstStyle/>
        <a:p>
          <a:r>
            <a:rPr lang="en-US"/>
            <a:t>Compute + storage</a:t>
          </a:r>
        </a:p>
      </dgm:t>
    </dgm:pt>
    <dgm:pt modelId="{DE94547B-371C-4DB6-B5FA-1B84BDD78192}" type="parTrans" cxnId="{8C0C0983-CE02-4ED7-A46A-4961D78023A7}">
      <dgm:prSet/>
      <dgm:spPr/>
      <dgm:t>
        <a:bodyPr/>
        <a:lstStyle/>
        <a:p>
          <a:endParaRPr lang="en-US"/>
        </a:p>
      </dgm:t>
    </dgm:pt>
    <dgm:pt modelId="{7AF46975-727F-494A-AF58-B649F8FD79F7}" type="sibTrans" cxnId="{8C0C0983-CE02-4ED7-A46A-4961D78023A7}">
      <dgm:prSet/>
      <dgm:spPr/>
      <dgm:t>
        <a:bodyPr/>
        <a:lstStyle/>
        <a:p>
          <a:endParaRPr lang="en-US"/>
        </a:p>
      </dgm:t>
    </dgm:pt>
    <dgm:pt modelId="{E377C09C-EE08-4D62-8B67-73E04493D363}">
      <dgm:prSet/>
      <dgm:spPr>
        <a:ln>
          <a:solidFill>
            <a:schemeClr val="accent1"/>
          </a:solidFill>
        </a:ln>
      </dgm:spPr>
      <dgm:t>
        <a:bodyPr/>
        <a:lstStyle/>
        <a:p>
          <a:r>
            <a:rPr lang="en-US"/>
            <a:t>Admin Login</a:t>
          </a:r>
        </a:p>
      </dgm:t>
    </dgm:pt>
    <dgm:pt modelId="{73ED3215-5493-4A46-AAD2-9C09D14A8E05}" type="parTrans" cxnId="{9527BE64-4A77-4F28-ADC1-7F848AFD6419}">
      <dgm:prSet/>
      <dgm:spPr/>
      <dgm:t>
        <a:bodyPr/>
        <a:lstStyle/>
        <a:p>
          <a:endParaRPr lang="en-US"/>
        </a:p>
      </dgm:t>
    </dgm:pt>
    <dgm:pt modelId="{ED8CAA9F-5D66-4218-8055-3C01C412FC0B}" type="sibTrans" cxnId="{9527BE64-4A77-4F28-ADC1-7F848AFD6419}">
      <dgm:prSet/>
      <dgm:spPr/>
      <dgm:t>
        <a:bodyPr/>
        <a:lstStyle/>
        <a:p>
          <a:endParaRPr lang="en-US"/>
        </a:p>
      </dgm:t>
    </dgm:pt>
    <dgm:pt modelId="{309727C0-F778-43EE-9757-D5E197445ADD}">
      <dgm:prSet/>
      <dgm:spPr>
        <a:ln>
          <a:solidFill>
            <a:schemeClr val="accent1"/>
          </a:solidFill>
        </a:ln>
      </dgm:spPr>
      <dgm:t>
        <a:bodyPr/>
        <a:lstStyle/>
        <a:p>
          <a:r>
            <a:rPr lang="en-US"/>
            <a:t>Password</a:t>
          </a:r>
        </a:p>
      </dgm:t>
    </dgm:pt>
    <dgm:pt modelId="{48C4E925-D20A-4D3E-B2F6-5046B9B20048}" type="parTrans" cxnId="{73F3D6B4-5CE1-4928-9147-F0FC2AA68232}">
      <dgm:prSet/>
      <dgm:spPr/>
      <dgm:t>
        <a:bodyPr/>
        <a:lstStyle/>
        <a:p>
          <a:endParaRPr lang="en-US"/>
        </a:p>
      </dgm:t>
    </dgm:pt>
    <dgm:pt modelId="{45E73038-CA87-41E0-AD59-2F98FA88AA87}" type="sibTrans" cxnId="{73F3D6B4-5CE1-4928-9147-F0FC2AA68232}">
      <dgm:prSet/>
      <dgm:spPr/>
      <dgm:t>
        <a:bodyPr/>
        <a:lstStyle/>
        <a:p>
          <a:endParaRPr lang="en-US"/>
        </a:p>
      </dgm:t>
    </dgm:pt>
    <dgm:pt modelId="{A7B1F306-8346-4896-A717-97CDEF0072F9}">
      <dgm:prSet/>
      <dgm:spPr>
        <a:ln>
          <a:solidFill>
            <a:schemeClr val="accent1"/>
          </a:solidFill>
        </a:ln>
      </dgm:spPr>
      <dgm:t>
        <a:bodyPr/>
        <a:lstStyle/>
        <a:p>
          <a:r>
            <a:rPr lang="en-US"/>
            <a:t>Database Name (DB)</a:t>
          </a:r>
        </a:p>
      </dgm:t>
    </dgm:pt>
    <dgm:pt modelId="{F39012B9-33E0-46A5-B25C-50F989B141CD}" type="parTrans" cxnId="{B6310679-908B-4AA4-92E0-14955EADB7E3}">
      <dgm:prSet/>
      <dgm:spPr/>
      <dgm:t>
        <a:bodyPr/>
        <a:lstStyle/>
        <a:p>
          <a:endParaRPr lang="en-US"/>
        </a:p>
      </dgm:t>
    </dgm:pt>
    <dgm:pt modelId="{6934E547-CD3B-4275-BF43-E45784FF0691}" type="sibTrans" cxnId="{B6310679-908B-4AA4-92E0-14955EADB7E3}">
      <dgm:prSet/>
      <dgm:spPr/>
      <dgm:t>
        <a:bodyPr/>
        <a:lstStyle/>
        <a:p>
          <a:endParaRPr lang="en-US"/>
        </a:p>
      </dgm:t>
    </dgm:pt>
    <dgm:pt modelId="{F90E122F-C0FF-456B-9490-E3D7D8F75E90}">
      <dgm:prSet/>
      <dgm:spPr>
        <a:ln>
          <a:solidFill>
            <a:schemeClr val="accent1"/>
          </a:solidFill>
        </a:ln>
      </dgm:spPr>
      <dgm:t>
        <a:bodyPr/>
        <a:lstStyle/>
        <a:p>
          <a:r>
            <a:rPr lang="en-US"/>
            <a:t>Opt-in for pools (DB)</a:t>
          </a:r>
        </a:p>
      </dgm:t>
    </dgm:pt>
    <dgm:pt modelId="{C00DCD41-B21C-46B8-8F04-4E98B5F27611}" type="parTrans" cxnId="{E5A950E3-2F25-4D2F-ABC8-9BF727CDAFBC}">
      <dgm:prSet/>
      <dgm:spPr/>
      <dgm:t>
        <a:bodyPr/>
        <a:lstStyle/>
        <a:p>
          <a:endParaRPr lang="en-US"/>
        </a:p>
      </dgm:t>
    </dgm:pt>
    <dgm:pt modelId="{B16212A5-7370-4C0F-B374-A6DDBD9755F8}" type="sibTrans" cxnId="{E5A950E3-2F25-4D2F-ABC8-9BF727CDAFBC}">
      <dgm:prSet/>
      <dgm:spPr/>
      <dgm:t>
        <a:bodyPr/>
        <a:lstStyle/>
        <a:p>
          <a:endParaRPr lang="en-US"/>
        </a:p>
      </dgm:t>
    </dgm:pt>
    <dgm:pt modelId="{C140C256-537E-4DF7-86EB-5E2E2A230458}">
      <dgm:prSet/>
      <dgm:spPr>
        <a:ln>
          <a:solidFill>
            <a:schemeClr val="accent1"/>
          </a:solidFill>
        </a:ln>
      </dgm:spPr>
      <dgm:t>
        <a:bodyPr/>
        <a:lstStyle/>
        <a:p>
          <a:r>
            <a:rPr lang="en-US"/>
            <a:t>Public vs Private access</a:t>
          </a:r>
        </a:p>
      </dgm:t>
    </dgm:pt>
    <dgm:pt modelId="{F829BC17-7B70-42EE-B88F-495FC32059A8}" type="parTrans" cxnId="{C3423721-6829-4579-A70D-A2A0847F77E3}">
      <dgm:prSet/>
      <dgm:spPr/>
      <dgm:t>
        <a:bodyPr/>
        <a:lstStyle/>
        <a:p>
          <a:endParaRPr lang="en-US"/>
        </a:p>
      </dgm:t>
    </dgm:pt>
    <dgm:pt modelId="{55D2807F-1A36-4820-931A-254E94EECFF8}" type="sibTrans" cxnId="{C3423721-6829-4579-A70D-A2A0847F77E3}">
      <dgm:prSet/>
      <dgm:spPr/>
      <dgm:t>
        <a:bodyPr/>
        <a:lstStyle/>
        <a:p>
          <a:endParaRPr lang="en-US"/>
        </a:p>
      </dgm:t>
    </dgm:pt>
    <dgm:pt modelId="{1F2FBAE4-55F4-4990-976D-EFA7D6C1719E}">
      <dgm:prSet/>
      <dgm:spPr>
        <a:ln>
          <a:solidFill>
            <a:schemeClr val="accent1"/>
          </a:solidFill>
        </a:ln>
      </dgm:spPr>
      <dgm:t>
        <a:bodyPr/>
        <a:lstStyle/>
        <a:p>
          <a:r>
            <a:rPr lang="en-US"/>
            <a:t>VNet / Firewall rules</a:t>
          </a:r>
        </a:p>
      </dgm:t>
    </dgm:pt>
    <dgm:pt modelId="{A572911A-C566-4A40-9627-A6C6DC0AA2C7}" type="parTrans" cxnId="{9D2C6CAA-636A-4193-8E45-1D0835B2E593}">
      <dgm:prSet/>
      <dgm:spPr/>
      <dgm:t>
        <a:bodyPr/>
        <a:lstStyle/>
        <a:p>
          <a:endParaRPr lang="en-US"/>
        </a:p>
      </dgm:t>
    </dgm:pt>
    <dgm:pt modelId="{162D5649-BE08-41E5-BD7A-E50E2BE67E8D}" type="sibTrans" cxnId="{9D2C6CAA-636A-4193-8E45-1D0835B2E593}">
      <dgm:prSet/>
      <dgm:spPr/>
      <dgm:t>
        <a:bodyPr/>
        <a:lstStyle/>
        <a:p>
          <a:endParaRPr lang="en-US"/>
        </a:p>
      </dgm:t>
    </dgm:pt>
    <dgm:pt modelId="{BFEBFD97-AF58-45CE-823F-D170FE175FED}">
      <dgm:prSet/>
      <dgm:spPr>
        <a:ln>
          <a:solidFill>
            <a:schemeClr val="accent1"/>
          </a:solidFill>
        </a:ln>
      </dgm:spPr>
      <dgm:t>
        <a:bodyPr/>
        <a:lstStyle/>
        <a:p>
          <a:r>
            <a:rPr lang="en-US"/>
            <a:t>Connection type (MI)</a:t>
          </a:r>
        </a:p>
      </dgm:t>
    </dgm:pt>
    <dgm:pt modelId="{846A2E5C-D54C-4CD7-88B1-840C767DDEB0}" type="parTrans" cxnId="{4D5A4B96-2E7F-4AC0-944F-5A9C64413D21}">
      <dgm:prSet/>
      <dgm:spPr/>
      <dgm:t>
        <a:bodyPr/>
        <a:lstStyle/>
        <a:p>
          <a:endParaRPr lang="en-US"/>
        </a:p>
      </dgm:t>
    </dgm:pt>
    <dgm:pt modelId="{9E718F33-FCEA-41DD-818E-F5AEEC2E15C5}" type="sibTrans" cxnId="{4D5A4B96-2E7F-4AC0-944F-5A9C64413D21}">
      <dgm:prSet/>
      <dgm:spPr/>
      <dgm:t>
        <a:bodyPr/>
        <a:lstStyle/>
        <a:p>
          <a:endParaRPr lang="en-US"/>
        </a:p>
      </dgm:t>
    </dgm:pt>
    <dgm:pt modelId="{2B1279AF-540B-484B-BB1C-F09660526A11}">
      <dgm:prSet/>
      <dgm:spPr>
        <a:ln>
          <a:solidFill>
            <a:schemeClr val="accent1"/>
          </a:solidFill>
        </a:ln>
      </dgm:spPr>
      <dgm:t>
        <a:bodyPr/>
        <a:lstStyle/>
        <a:p>
          <a:r>
            <a:rPr lang="en-US"/>
            <a:t>Additional settings</a:t>
          </a:r>
        </a:p>
      </dgm:t>
    </dgm:pt>
    <dgm:pt modelId="{380A8971-EBF3-476B-A3C3-502D48BFEC3D}" type="parTrans" cxnId="{2FE8DF4C-6629-4878-B657-379890D30F90}">
      <dgm:prSet/>
      <dgm:spPr/>
      <dgm:t>
        <a:bodyPr/>
        <a:lstStyle/>
        <a:p>
          <a:endParaRPr lang="en-US"/>
        </a:p>
      </dgm:t>
    </dgm:pt>
    <dgm:pt modelId="{4AA6EDCC-A5C8-4EC7-9441-C9CD9B04E758}" type="sibTrans" cxnId="{2FE8DF4C-6629-4878-B657-379890D30F90}">
      <dgm:prSet/>
      <dgm:spPr/>
      <dgm:t>
        <a:bodyPr/>
        <a:lstStyle/>
        <a:p>
          <a:endParaRPr lang="en-US"/>
        </a:p>
      </dgm:t>
    </dgm:pt>
    <dgm:pt modelId="{9EB06AC7-087F-48A4-B3D1-DCFA001EB9C4}">
      <dgm:prSet custT="1"/>
      <dgm:spPr>
        <a:ln>
          <a:solidFill>
            <a:schemeClr val="accent1"/>
          </a:solidFill>
        </a:ln>
      </dgm:spPr>
      <dgm:t>
        <a:bodyPr/>
        <a:lstStyle/>
        <a:p>
          <a:r>
            <a:rPr lang="en-US" sz="1900"/>
            <a:t>Review</a:t>
          </a:r>
          <a:r>
            <a:rPr lang="en-US" sz="700"/>
            <a:t> </a:t>
          </a:r>
          <a:r>
            <a:rPr lang="en-US" sz="1900"/>
            <a:t>+</a:t>
          </a:r>
          <a:r>
            <a:rPr lang="en-US" sz="600"/>
            <a:t> </a:t>
          </a:r>
          <a:r>
            <a:rPr lang="en-US" sz="1900"/>
            <a:t>create</a:t>
          </a:r>
        </a:p>
      </dgm:t>
    </dgm:pt>
    <dgm:pt modelId="{7A1DE1E3-05FF-4318-BBCA-D422DDFD2EA8}" type="parTrans" cxnId="{F0DFC52A-16FC-4E1A-94A7-1269184C7860}">
      <dgm:prSet/>
      <dgm:spPr/>
      <dgm:t>
        <a:bodyPr/>
        <a:lstStyle/>
        <a:p>
          <a:endParaRPr lang="en-US"/>
        </a:p>
      </dgm:t>
    </dgm:pt>
    <dgm:pt modelId="{835F9A4D-22ED-466D-B90B-A14256E260AA}" type="sibTrans" cxnId="{F0DFC52A-16FC-4E1A-94A7-1269184C7860}">
      <dgm:prSet/>
      <dgm:spPr/>
      <dgm:t>
        <a:bodyPr/>
        <a:lstStyle/>
        <a:p>
          <a:endParaRPr lang="en-US"/>
        </a:p>
      </dgm:t>
    </dgm:pt>
    <dgm:pt modelId="{D4EC023D-DB15-40BB-BDE0-D7974DF1AC0B}">
      <dgm:prSet/>
      <dgm:spPr>
        <a:ln>
          <a:solidFill>
            <a:schemeClr val="accent1"/>
          </a:solidFill>
        </a:ln>
      </dgm:spPr>
      <dgm:t>
        <a:bodyPr/>
        <a:lstStyle/>
        <a:p>
          <a:r>
            <a:rPr lang="en-US"/>
            <a:t>Tags (DB)</a:t>
          </a:r>
        </a:p>
      </dgm:t>
    </dgm:pt>
    <dgm:pt modelId="{B4FEB2A3-C88F-4F86-8D41-F75733EBE098}" type="parTrans" cxnId="{13441230-3041-4E45-A67D-C7E859CE0378}">
      <dgm:prSet/>
      <dgm:spPr/>
      <dgm:t>
        <a:bodyPr/>
        <a:lstStyle/>
        <a:p>
          <a:endParaRPr lang="en-US"/>
        </a:p>
      </dgm:t>
    </dgm:pt>
    <dgm:pt modelId="{B8A89991-3A2D-4774-8791-94769737EA2E}" type="sibTrans" cxnId="{13441230-3041-4E45-A67D-C7E859CE0378}">
      <dgm:prSet/>
      <dgm:spPr/>
      <dgm:t>
        <a:bodyPr/>
        <a:lstStyle/>
        <a:p>
          <a:endParaRPr lang="en-US"/>
        </a:p>
      </dgm:t>
    </dgm:pt>
    <dgm:pt modelId="{ACF8A7FD-3204-4D76-85B1-30523025D3BF}">
      <dgm:prSet/>
      <dgm:spPr>
        <a:ln>
          <a:solidFill>
            <a:schemeClr val="accent1"/>
          </a:solidFill>
        </a:ln>
      </dgm:spPr>
      <dgm:t>
        <a:bodyPr/>
        <a:lstStyle/>
        <a:p>
          <a:r>
            <a:rPr lang="en-US"/>
            <a:t>Database Collation (DB)</a:t>
          </a:r>
        </a:p>
      </dgm:t>
    </dgm:pt>
    <dgm:pt modelId="{A54A567D-E431-4DA8-B1FD-B847298FB8D2}" type="parTrans" cxnId="{D2290042-DB83-4289-ACF9-4276C7FF31C1}">
      <dgm:prSet/>
      <dgm:spPr/>
      <dgm:t>
        <a:bodyPr/>
        <a:lstStyle/>
        <a:p>
          <a:endParaRPr lang="en-US"/>
        </a:p>
      </dgm:t>
    </dgm:pt>
    <dgm:pt modelId="{DF72F375-DEB8-4376-A6A1-716F04AB3A27}" type="sibTrans" cxnId="{D2290042-DB83-4289-ACF9-4276C7FF31C1}">
      <dgm:prSet/>
      <dgm:spPr/>
      <dgm:t>
        <a:bodyPr/>
        <a:lstStyle/>
        <a:p>
          <a:endParaRPr lang="en-US"/>
        </a:p>
      </dgm:t>
    </dgm:pt>
    <dgm:pt modelId="{CBD854F4-2BA1-4726-8F91-6C799524B687}" type="pres">
      <dgm:prSet presAssocID="{9E6E7B61-CB5F-48AE-A33F-97185CE5C823}" presName="Name0" presStyleCnt="0">
        <dgm:presLayoutVars>
          <dgm:dir/>
          <dgm:resizeHandles val="exact"/>
        </dgm:presLayoutVars>
      </dgm:prSet>
      <dgm:spPr/>
    </dgm:pt>
    <dgm:pt modelId="{5371B859-EFB5-4757-BC0F-2625A48A1CF0}" type="pres">
      <dgm:prSet presAssocID="{8A69FA48-0E56-4891-9971-B0A76B7A91EB}" presName="node" presStyleLbl="node1" presStyleIdx="0" presStyleCnt="5" custScaleX="161430">
        <dgm:presLayoutVars>
          <dgm:bulletEnabled val="1"/>
        </dgm:presLayoutVars>
      </dgm:prSet>
      <dgm:spPr/>
    </dgm:pt>
    <dgm:pt modelId="{0BF29134-8498-4EC0-90AE-7985066C2C0D}" type="pres">
      <dgm:prSet presAssocID="{078202A1-B3E0-4DE2-9164-2FDFEA2F096A}" presName="sibTrans" presStyleCnt="0"/>
      <dgm:spPr/>
    </dgm:pt>
    <dgm:pt modelId="{1C9250C0-0873-4231-A1D8-4E95D7ED9C47}" type="pres">
      <dgm:prSet presAssocID="{D5C20ACE-0A13-4F69-8E29-99246BAC7432}" presName="node" presStyleLbl="node1" presStyleIdx="1" presStyleCnt="5" custScaleX="120468" custScaleY="75574">
        <dgm:presLayoutVars>
          <dgm:bulletEnabled val="1"/>
        </dgm:presLayoutVars>
      </dgm:prSet>
      <dgm:spPr/>
    </dgm:pt>
    <dgm:pt modelId="{A6B62496-ECF2-4E93-BB34-BCE248D14968}" type="pres">
      <dgm:prSet presAssocID="{52121F10-A8E7-432D-95EE-28356A193FB1}" presName="sibTrans" presStyleCnt="0"/>
      <dgm:spPr/>
    </dgm:pt>
    <dgm:pt modelId="{0F7D32F2-5762-46A6-B18D-A18B5F2CCE1A}" type="pres">
      <dgm:prSet presAssocID="{2B1279AF-540B-484B-BB1C-F09660526A11}" presName="node" presStyleLbl="node1" presStyleIdx="2" presStyleCnt="5" custScaleX="127015" custScaleY="74440">
        <dgm:presLayoutVars>
          <dgm:bulletEnabled val="1"/>
        </dgm:presLayoutVars>
      </dgm:prSet>
      <dgm:spPr/>
    </dgm:pt>
    <dgm:pt modelId="{6BDC7BBF-DEA6-4466-A243-53E0F47316B1}" type="pres">
      <dgm:prSet presAssocID="{4AA6EDCC-A5C8-4EC7-9441-C9CD9B04E758}" presName="sibTrans" presStyleCnt="0"/>
      <dgm:spPr/>
    </dgm:pt>
    <dgm:pt modelId="{61359585-6492-4DFA-BFE1-906D8CD008DE}" type="pres">
      <dgm:prSet presAssocID="{D4EC023D-DB15-40BB-BDE0-D7974DF1AC0B}" presName="node" presStyleLbl="node1" presStyleIdx="3" presStyleCnt="5" custScaleX="69238" custScaleY="74440">
        <dgm:presLayoutVars>
          <dgm:bulletEnabled val="1"/>
        </dgm:presLayoutVars>
      </dgm:prSet>
      <dgm:spPr/>
    </dgm:pt>
    <dgm:pt modelId="{A36D4D61-C9AD-43F7-8176-A27F49A1647E}" type="pres">
      <dgm:prSet presAssocID="{B8A89991-3A2D-4774-8791-94769737EA2E}" presName="sibTrans" presStyleCnt="0"/>
      <dgm:spPr/>
    </dgm:pt>
    <dgm:pt modelId="{CA1D8E2E-B0D9-4B18-B221-59B5368029EF}" type="pres">
      <dgm:prSet presAssocID="{9EB06AC7-087F-48A4-B3D1-DCFA001EB9C4}" presName="node" presStyleLbl="node1" presStyleIdx="4" presStyleCnt="5" custScaleX="98891" custScaleY="67072">
        <dgm:presLayoutVars>
          <dgm:bulletEnabled val="1"/>
        </dgm:presLayoutVars>
      </dgm:prSet>
      <dgm:spPr/>
    </dgm:pt>
  </dgm:ptLst>
  <dgm:cxnLst>
    <dgm:cxn modelId="{16DADB01-9CD5-4ACB-B1D7-A54DEE327E4E}" type="presOf" srcId="{BFEBFD97-AF58-45CE-823F-D170FE175FED}" destId="{1C9250C0-0873-4231-A1D8-4E95D7ED9C47}" srcOrd="0" destOrd="3" presId="urn:microsoft.com/office/officeart/2005/8/layout/hList6"/>
    <dgm:cxn modelId="{C3423721-6829-4579-A70D-A2A0847F77E3}" srcId="{D5C20ACE-0A13-4F69-8E29-99246BAC7432}" destId="{C140C256-537E-4DF7-86EB-5E2E2A230458}" srcOrd="0" destOrd="0" parTransId="{F829BC17-7B70-42EE-B88F-495FC32059A8}" sibTransId="{55D2807F-1A36-4820-931A-254E94EECFF8}"/>
    <dgm:cxn modelId="{8BB67C27-6B6D-498A-AA8A-055AC035D9F2}" srcId="{8A69FA48-0E56-4891-9971-B0A76B7A91EB}" destId="{695E94F1-CE15-458C-B533-EFAA060EAF8E}" srcOrd="0" destOrd="0" parTransId="{DE00AD71-8497-440F-89A6-0F775F046B45}" sibTransId="{E75122A0-4AAD-40E7-96FA-AB648F027197}"/>
    <dgm:cxn modelId="{F0DFC52A-16FC-4E1A-94A7-1269184C7860}" srcId="{9E6E7B61-CB5F-48AE-A33F-97185CE5C823}" destId="{9EB06AC7-087F-48A4-B3D1-DCFA001EB9C4}" srcOrd="4" destOrd="0" parTransId="{7A1DE1E3-05FF-4318-BBCA-D422DDFD2EA8}" sibTransId="{835F9A4D-22ED-466D-B90B-A14256E260AA}"/>
    <dgm:cxn modelId="{13441230-3041-4E45-A67D-C7E859CE0378}" srcId="{9E6E7B61-CB5F-48AE-A33F-97185CE5C823}" destId="{D4EC023D-DB15-40BB-BDE0-D7974DF1AC0B}" srcOrd="3" destOrd="0" parTransId="{B4FEB2A3-C88F-4F86-8D41-F75733EBE098}" sibTransId="{B8A89991-3A2D-4774-8791-94769737EA2E}"/>
    <dgm:cxn modelId="{0A64BD35-F734-495F-98EF-A685178E2554}" type="presOf" srcId="{77F3D7F5-9726-403F-842B-C124F78A3AEB}" destId="{CA1D8E2E-B0D9-4B18-B221-59B5368029EF}" srcOrd="0" destOrd="1" presId="urn:microsoft.com/office/officeart/2005/8/layout/hList6"/>
    <dgm:cxn modelId="{D2290042-DB83-4289-ACF9-4276C7FF31C1}" srcId="{2B1279AF-540B-484B-BB1C-F09660526A11}" destId="{ACF8A7FD-3204-4D76-85B1-30523025D3BF}" srcOrd="2" destOrd="0" parTransId="{A54A567D-E431-4DA8-B1FD-B847298FB8D2}" sibTransId="{DF72F375-DEB8-4376-A6A1-716F04AB3A27}"/>
    <dgm:cxn modelId="{142E2142-8516-472C-97CB-F2E89213F5F4}" type="presOf" srcId="{9EB06AC7-087F-48A4-B3D1-DCFA001EB9C4}" destId="{CA1D8E2E-B0D9-4B18-B221-59B5368029EF}" srcOrd="0" destOrd="0" presId="urn:microsoft.com/office/officeart/2005/8/layout/hList6"/>
    <dgm:cxn modelId="{9527BE64-4A77-4F28-ADC1-7F848AFD6419}" srcId="{8A69FA48-0E56-4891-9971-B0A76B7A91EB}" destId="{E377C09C-EE08-4D62-8B67-73E04493D363}" srcOrd="4" destOrd="0" parTransId="{73ED3215-5493-4A46-AAD2-9C09D14A8E05}" sibTransId="{ED8CAA9F-5D66-4218-8055-3C01C412FC0B}"/>
    <dgm:cxn modelId="{40359467-DC7E-4A1D-8721-E6D56A223CC2}" srcId="{9E6E7B61-CB5F-48AE-A33F-97185CE5C823}" destId="{8A69FA48-0E56-4891-9971-B0A76B7A91EB}" srcOrd="0" destOrd="0" parTransId="{8ED516EC-6894-4214-B3C6-5A537F1BEF6E}" sibTransId="{078202A1-B3E0-4DE2-9164-2FDFEA2F096A}"/>
    <dgm:cxn modelId="{968B726C-1C2E-412E-8DD4-1E670F0F2329}" srcId="{8A69FA48-0E56-4891-9971-B0A76B7A91EB}" destId="{3AA010F9-1B20-4631-B043-BBC48AE8C0D3}" srcOrd="6" destOrd="0" parTransId="{83A32897-1361-4E09-A92F-F13080A99F4B}" sibTransId="{4C1DA701-5220-4286-A582-C73D93931932}"/>
    <dgm:cxn modelId="{2FE8DF4C-6629-4878-B657-379890D30F90}" srcId="{9E6E7B61-CB5F-48AE-A33F-97185CE5C823}" destId="{2B1279AF-540B-484B-BB1C-F09660526A11}" srcOrd="2" destOrd="0" parTransId="{380A8971-EBF3-476B-A3C3-502D48BFEC3D}" sibTransId="{4AA6EDCC-A5C8-4EC7-9441-C9CD9B04E758}"/>
    <dgm:cxn modelId="{3BF0266D-A285-4495-A0C2-59863574B8B5}" type="presOf" srcId="{C140C256-537E-4DF7-86EB-5E2E2A230458}" destId="{1C9250C0-0873-4231-A1D8-4E95D7ED9C47}" srcOrd="0" destOrd="1" presId="urn:microsoft.com/office/officeart/2005/8/layout/hList6"/>
    <dgm:cxn modelId="{926FE373-0027-409E-A22A-79AAD7788FD7}" srcId="{9E6E7B61-CB5F-48AE-A33F-97185CE5C823}" destId="{D5C20ACE-0A13-4F69-8E29-99246BAC7432}" srcOrd="1" destOrd="0" parTransId="{344BCD61-7E54-4B0D-A41D-EA4115F88651}" sibTransId="{52121F10-A8E7-432D-95EE-28356A193FB1}"/>
    <dgm:cxn modelId="{93818654-0950-4D8E-98CB-DB4B997650AE}" type="presOf" srcId="{D5C20ACE-0A13-4F69-8E29-99246BAC7432}" destId="{1C9250C0-0873-4231-A1D8-4E95D7ED9C47}" srcOrd="0" destOrd="0" presId="urn:microsoft.com/office/officeart/2005/8/layout/hList6"/>
    <dgm:cxn modelId="{C73B8E56-CF9D-4519-9E7A-C89495A6A7BE}" type="presOf" srcId="{2B1279AF-540B-484B-BB1C-F09660526A11}" destId="{0F7D32F2-5762-46A6-B18D-A18B5F2CCE1A}" srcOrd="0" destOrd="0" presId="urn:microsoft.com/office/officeart/2005/8/layout/hList6"/>
    <dgm:cxn modelId="{B6310679-908B-4AA4-92E0-14955EADB7E3}" srcId="{8A69FA48-0E56-4891-9971-B0A76B7A91EB}" destId="{A7B1F306-8346-4896-A717-97CDEF0072F9}" srcOrd="3" destOrd="0" parTransId="{F39012B9-33E0-46A5-B25C-50F989B141CD}" sibTransId="{6934E547-CD3B-4275-BF43-E45784FF0691}"/>
    <dgm:cxn modelId="{C591447B-7220-40B8-9DFF-E0F7622A0176}" type="presOf" srcId="{ACF8A7FD-3204-4D76-85B1-30523025D3BF}" destId="{0F7D32F2-5762-46A6-B18D-A18B5F2CCE1A}" srcOrd="0" destOrd="3" presId="urn:microsoft.com/office/officeart/2005/8/layout/hList6"/>
    <dgm:cxn modelId="{3E28AB7C-76D1-48BD-BEF6-D0CFBD92C276}" type="presOf" srcId="{A43ECC5D-A880-4A2D-932B-D4E4072817A4}" destId="{0F7D32F2-5762-46A6-B18D-A18B5F2CCE1A}" srcOrd="0" destOrd="1" presId="urn:microsoft.com/office/officeart/2005/8/layout/hList6"/>
    <dgm:cxn modelId="{A677FF80-C1F5-4CD9-A7D7-43D3EAC48B98}" type="presOf" srcId="{695E94F1-CE15-458C-B533-EFAA060EAF8E}" destId="{5371B859-EFB5-4757-BC0F-2625A48A1CF0}" srcOrd="0" destOrd="1" presId="urn:microsoft.com/office/officeart/2005/8/layout/hList6"/>
    <dgm:cxn modelId="{8C0C0983-CE02-4ED7-A46A-4961D78023A7}" srcId="{8A69FA48-0E56-4891-9971-B0A76B7A91EB}" destId="{F963FA0C-78CC-400F-8F1E-2D94836E59D2}" srcOrd="8" destOrd="0" parTransId="{DE94547B-371C-4DB6-B5FA-1B84BDD78192}" sibTransId="{7AF46975-727F-494A-AF58-B649F8FD79F7}"/>
    <dgm:cxn modelId="{DDF6298F-2DB5-426C-818A-CD530A765F41}" srcId="{2B1279AF-540B-484B-BB1C-F09660526A11}" destId="{A43ECC5D-A880-4A2D-932B-D4E4072817A4}" srcOrd="0" destOrd="0" parTransId="{79245A67-FFD1-46B9-99A5-AEF41B673403}" sibTransId="{F2BDC550-D03E-4A59-8FF2-4710C852BDB0}"/>
    <dgm:cxn modelId="{4D5A4B96-2E7F-4AC0-944F-5A9C64413D21}" srcId="{D5C20ACE-0A13-4F69-8E29-99246BAC7432}" destId="{BFEBFD97-AF58-45CE-823F-D170FE175FED}" srcOrd="2" destOrd="0" parTransId="{846A2E5C-D54C-4CD7-88B1-840C767DDEB0}" sibTransId="{9E718F33-FCEA-41DD-818E-F5AEEC2E15C5}"/>
    <dgm:cxn modelId="{D960E99D-E9E7-45DA-AA83-61AD20D91D44}" type="presOf" srcId="{1F2FBAE4-55F4-4990-976D-EFA7D6C1719E}" destId="{1C9250C0-0873-4231-A1D8-4E95D7ED9C47}" srcOrd="0" destOrd="2" presId="urn:microsoft.com/office/officeart/2005/8/layout/hList6"/>
    <dgm:cxn modelId="{AC3312A3-7742-41D3-A5E0-353D6606A7B3}" type="presOf" srcId="{956EAC39-44DF-42DC-9399-D4FE33BC2214}" destId="{0F7D32F2-5762-46A6-B18D-A18B5F2CCE1A}" srcOrd="0" destOrd="4" presId="urn:microsoft.com/office/officeart/2005/8/layout/hList6"/>
    <dgm:cxn modelId="{9D2C6CAA-636A-4193-8E45-1D0835B2E593}" srcId="{D5C20ACE-0A13-4F69-8E29-99246BAC7432}" destId="{1F2FBAE4-55F4-4990-976D-EFA7D6C1719E}" srcOrd="1" destOrd="0" parTransId="{A572911A-C566-4A40-9627-A6C6DC0AA2C7}" sibTransId="{162D5649-BE08-41E5-BD7A-E50E2BE67E8D}"/>
    <dgm:cxn modelId="{24A7B2AE-26B3-4CE6-86F1-93395E29EDB1}" type="presOf" srcId="{F07B863F-2D38-4A99-8D89-AB7557974A50}" destId="{0F7D32F2-5762-46A6-B18D-A18B5F2CCE1A}" srcOrd="0" destOrd="2" presId="urn:microsoft.com/office/officeart/2005/8/layout/hList6"/>
    <dgm:cxn modelId="{73F3D6B4-5CE1-4928-9147-F0FC2AA68232}" srcId="{8A69FA48-0E56-4891-9971-B0A76B7A91EB}" destId="{309727C0-F778-43EE-9757-D5E197445ADD}" srcOrd="5" destOrd="0" parTransId="{48C4E925-D20A-4D3E-B2F6-5046B9B20048}" sibTransId="{45E73038-CA87-41E0-AD59-2F98FA88AA87}"/>
    <dgm:cxn modelId="{74FE68BF-77AD-481A-96FB-2D7FED2FCC9B}" type="presOf" srcId="{F90E122F-C0FF-456B-9490-E3D7D8F75E90}" destId="{5371B859-EFB5-4757-BC0F-2625A48A1CF0}" srcOrd="0" destOrd="8" presId="urn:microsoft.com/office/officeart/2005/8/layout/hList6"/>
    <dgm:cxn modelId="{D61B05C1-FB17-4D0F-AD41-DA00F99E097E}" type="presOf" srcId="{8A69FA48-0E56-4891-9971-B0A76B7A91EB}" destId="{5371B859-EFB5-4757-BC0F-2625A48A1CF0}" srcOrd="0" destOrd="0" presId="urn:microsoft.com/office/officeart/2005/8/layout/hList6"/>
    <dgm:cxn modelId="{C8137BC2-DEEB-40B1-979C-2CF6010A3A2B}" type="presOf" srcId="{9E6E7B61-CB5F-48AE-A33F-97185CE5C823}" destId="{CBD854F4-2BA1-4726-8F91-6C799524B687}" srcOrd="0" destOrd="0" presId="urn:microsoft.com/office/officeart/2005/8/layout/hList6"/>
    <dgm:cxn modelId="{7E9DE8C4-E9E2-4650-A666-AC5216A9EEE3}" srcId="{2B1279AF-540B-484B-BB1C-F09660526A11}" destId="{F07B863F-2D38-4A99-8D89-AB7557974A50}" srcOrd="1" destOrd="0" parTransId="{FFD00D55-8F88-427C-8222-1A1A85932C91}" sibTransId="{FFA17AC8-EAEB-4F59-B290-F79964DFB906}"/>
    <dgm:cxn modelId="{2C4DE8C7-2A09-4A49-A3E7-7E1E36AAC33E}" type="presOf" srcId="{62F50827-5AD5-449B-A0BA-BC02F5B384EC}" destId="{5371B859-EFB5-4757-BC0F-2625A48A1CF0}" srcOrd="0" destOrd="2" presId="urn:microsoft.com/office/officeart/2005/8/layout/hList6"/>
    <dgm:cxn modelId="{CFA8FAC8-50B1-44FF-B057-0B3FDE9862E2}" type="presOf" srcId="{309727C0-F778-43EE-9757-D5E197445ADD}" destId="{5371B859-EFB5-4757-BC0F-2625A48A1CF0}" srcOrd="0" destOrd="6" presId="urn:microsoft.com/office/officeart/2005/8/layout/hList6"/>
    <dgm:cxn modelId="{ACBDDDD3-7107-4A96-8D4E-C558AC379152}" type="presOf" srcId="{11D7BA1D-35C2-40A9-BBB1-10292F4F2081}" destId="{0F7D32F2-5762-46A6-B18D-A18B5F2CCE1A}" srcOrd="0" destOrd="5" presId="urn:microsoft.com/office/officeart/2005/8/layout/hList6"/>
    <dgm:cxn modelId="{BCD236D9-404E-4AF8-95F3-903AB8B3F953}" srcId="{8A69FA48-0E56-4891-9971-B0A76B7A91EB}" destId="{EB492FE7-E005-4449-A1E5-3EA824BD1937}" srcOrd="2" destOrd="0" parTransId="{5A933962-CC12-4F61-A6F5-EC8E432C9A57}" sibTransId="{C9C64DAA-A736-4ED5-B742-E3E11EDBA5B5}"/>
    <dgm:cxn modelId="{E66415DB-2569-4CF8-937B-93621D2AC34E}" srcId="{2B1279AF-540B-484B-BB1C-F09660526A11}" destId="{11D7BA1D-35C2-40A9-BBB1-10292F4F2081}" srcOrd="4" destOrd="0" parTransId="{D3723848-57BC-430D-B8C9-4F63DD938FA0}" sibTransId="{87250367-220B-484D-89FA-3E35ED62FFC9}"/>
    <dgm:cxn modelId="{12283FDC-9BC2-4F5F-8457-DA6A1FB58883}" type="presOf" srcId="{3AA010F9-1B20-4631-B043-BBC48AE8C0D3}" destId="{5371B859-EFB5-4757-BC0F-2625A48A1CF0}" srcOrd="0" destOrd="7" presId="urn:microsoft.com/office/officeart/2005/8/layout/hList6"/>
    <dgm:cxn modelId="{D0DAF7E1-4AAC-4D29-8C21-4B0036D9D01E}" type="presOf" srcId="{EB492FE7-E005-4449-A1E5-3EA824BD1937}" destId="{5371B859-EFB5-4757-BC0F-2625A48A1CF0}" srcOrd="0" destOrd="3" presId="urn:microsoft.com/office/officeart/2005/8/layout/hList6"/>
    <dgm:cxn modelId="{8D1403E2-6812-44B5-9490-552A5427930E}" srcId="{8A69FA48-0E56-4891-9971-B0A76B7A91EB}" destId="{62F50827-5AD5-449B-A0BA-BC02F5B384EC}" srcOrd="1" destOrd="0" parTransId="{15308C98-0A08-4A32-B014-5740D8AED2F7}" sibTransId="{2E1007C2-AE5E-42A7-9087-69BD867E8CB2}"/>
    <dgm:cxn modelId="{E5A950E3-2F25-4D2F-ABC8-9BF727CDAFBC}" srcId="{8A69FA48-0E56-4891-9971-B0A76B7A91EB}" destId="{F90E122F-C0FF-456B-9490-E3D7D8F75E90}" srcOrd="7" destOrd="0" parTransId="{C00DCD41-B21C-46B8-8F04-4E98B5F27611}" sibTransId="{B16212A5-7370-4C0F-B374-A6DDBD9755F8}"/>
    <dgm:cxn modelId="{F53C34E7-DE7A-4A9F-9D1D-E47706FCEF10}" srcId="{2B1279AF-540B-484B-BB1C-F09660526A11}" destId="{956EAC39-44DF-42DC-9399-D4FE33BC2214}" srcOrd="3" destOrd="0" parTransId="{0982D5EE-E573-4BFC-9CFD-5F27BAE23AF9}" sibTransId="{580F22F4-9C34-4723-ACD4-347B36B9D9AC}"/>
    <dgm:cxn modelId="{8E93CFE7-19D7-45DB-8011-C4F80BFE89D0}" type="presOf" srcId="{D4EC023D-DB15-40BB-BDE0-D7974DF1AC0B}" destId="{61359585-6492-4DFA-BFE1-906D8CD008DE}" srcOrd="0" destOrd="0" presId="urn:microsoft.com/office/officeart/2005/8/layout/hList6"/>
    <dgm:cxn modelId="{12C927E8-6814-47F2-ACB7-0CE85A3C259D}" type="presOf" srcId="{E377C09C-EE08-4D62-8B67-73E04493D363}" destId="{5371B859-EFB5-4757-BC0F-2625A48A1CF0}" srcOrd="0" destOrd="5" presId="urn:microsoft.com/office/officeart/2005/8/layout/hList6"/>
    <dgm:cxn modelId="{C99BF4F8-3DD6-4ACC-BFDC-301ED0B24526}" type="presOf" srcId="{F963FA0C-78CC-400F-8F1E-2D94836E59D2}" destId="{5371B859-EFB5-4757-BC0F-2625A48A1CF0}" srcOrd="0" destOrd="9" presId="urn:microsoft.com/office/officeart/2005/8/layout/hList6"/>
    <dgm:cxn modelId="{8AFB78FC-940A-4814-908F-CF6DC1F80B02}" type="presOf" srcId="{A7B1F306-8346-4896-A717-97CDEF0072F9}" destId="{5371B859-EFB5-4757-BC0F-2625A48A1CF0}" srcOrd="0" destOrd="4" presId="urn:microsoft.com/office/officeart/2005/8/layout/hList6"/>
    <dgm:cxn modelId="{7426D0FC-F8E5-49E7-B5C4-037971015631}" srcId="{9EB06AC7-087F-48A4-B3D1-DCFA001EB9C4}" destId="{77F3D7F5-9726-403F-842B-C124F78A3AEB}" srcOrd="0" destOrd="0" parTransId="{7CAC274F-99AF-492C-BAD5-02E6A310A613}" sibTransId="{24500704-D5DA-4FDA-9A61-84A36B701ABB}"/>
    <dgm:cxn modelId="{E50370A1-9CDF-4444-8472-FD962054A427}" type="presParOf" srcId="{CBD854F4-2BA1-4726-8F91-6C799524B687}" destId="{5371B859-EFB5-4757-BC0F-2625A48A1CF0}" srcOrd="0" destOrd="0" presId="urn:microsoft.com/office/officeart/2005/8/layout/hList6"/>
    <dgm:cxn modelId="{8E9BED6D-6E08-4C01-A7E0-5ED252431CC8}" type="presParOf" srcId="{CBD854F4-2BA1-4726-8F91-6C799524B687}" destId="{0BF29134-8498-4EC0-90AE-7985066C2C0D}" srcOrd="1" destOrd="0" presId="urn:microsoft.com/office/officeart/2005/8/layout/hList6"/>
    <dgm:cxn modelId="{65F205E5-6E37-472F-9773-A58573790259}" type="presParOf" srcId="{CBD854F4-2BA1-4726-8F91-6C799524B687}" destId="{1C9250C0-0873-4231-A1D8-4E95D7ED9C47}" srcOrd="2" destOrd="0" presId="urn:microsoft.com/office/officeart/2005/8/layout/hList6"/>
    <dgm:cxn modelId="{CEC13310-1E9F-42A6-8544-4204B718ECEB}" type="presParOf" srcId="{CBD854F4-2BA1-4726-8F91-6C799524B687}" destId="{A6B62496-ECF2-4E93-BB34-BCE248D14968}" srcOrd="3" destOrd="0" presId="urn:microsoft.com/office/officeart/2005/8/layout/hList6"/>
    <dgm:cxn modelId="{4C6DD3DA-4B5E-4DA5-B0FD-4D2A67411C22}" type="presParOf" srcId="{CBD854F4-2BA1-4726-8F91-6C799524B687}" destId="{0F7D32F2-5762-46A6-B18D-A18B5F2CCE1A}" srcOrd="4" destOrd="0" presId="urn:microsoft.com/office/officeart/2005/8/layout/hList6"/>
    <dgm:cxn modelId="{7237AFD8-6F5E-4EBF-875D-B791EF93F05F}" type="presParOf" srcId="{CBD854F4-2BA1-4726-8F91-6C799524B687}" destId="{6BDC7BBF-DEA6-4466-A243-53E0F47316B1}" srcOrd="5" destOrd="0" presId="urn:microsoft.com/office/officeart/2005/8/layout/hList6"/>
    <dgm:cxn modelId="{D5431156-5482-4A48-81FC-4F4C76768203}" type="presParOf" srcId="{CBD854F4-2BA1-4726-8F91-6C799524B687}" destId="{61359585-6492-4DFA-BFE1-906D8CD008DE}" srcOrd="6" destOrd="0" presId="urn:microsoft.com/office/officeart/2005/8/layout/hList6"/>
    <dgm:cxn modelId="{0D457E70-6776-464D-A295-C3BF205B7CA3}" type="presParOf" srcId="{CBD854F4-2BA1-4726-8F91-6C799524B687}" destId="{A36D4D61-C9AD-43F7-8176-A27F49A1647E}" srcOrd="7" destOrd="0" presId="urn:microsoft.com/office/officeart/2005/8/layout/hList6"/>
    <dgm:cxn modelId="{E84EB517-62BB-478B-9F7D-C875467D0A05}" type="presParOf" srcId="{CBD854F4-2BA1-4726-8F91-6C799524B687}" destId="{CA1D8E2E-B0D9-4B18-B221-59B5368029EF}" srcOrd="8" destOrd="0" presId="urn:microsoft.com/office/officeart/2005/8/layout/h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4AB1F12-A7BF-4599-9615-C5564E8EDAC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9AFE3BEE-066A-4258-8E54-CDE03C7FD5BA}">
      <dgm:prSet/>
      <dgm:spPr/>
      <dgm:t>
        <a:bodyPr/>
        <a:lstStyle/>
        <a:p>
          <a:r>
            <a:rPr lang="en-US" baseline="0"/>
            <a:t>Azure SQL Managed Instance</a:t>
          </a:r>
          <a:endParaRPr lang="en-US"/>
        </a:p>
      </dgm:t>
    </dgm:pt>
    <dgm:pt modelId="{7FC8EEA0-E325-4190-BFF5-D356BBD85674}" type="parTrans" cxnId="{34480ADD-29CF-4556-B7EA-1697AC1633C1}">
      <dgm:prSet/>
      <dgm:spPr/>
      <dgm:t>
        <a:bodyPr/>
        <a:lstStyle/>
        <a:p>
          <a:endParaRPr lang="en-US"/>
        </a:p>
      </dgm:t>
    </dgm:pt>
    <dgm:pt modelId="{B8B800A4-9F8F-49A5-87D5-CEF26DF98DB3}" type="sibTrans" cxnId="{34480ADD-29CF-4556-B7EA-1697AC1633C1}">
      <dgm:prSet/>
      <dgm:spPr/>
      <dgm:t>
        <a:bodyPr/>
        <a:lstStyle/>
        <a:p>
          <a:endParaRPr lang="en-US"/>
        </a:p>
      </dgm:t>
    </dgm:pt>
    <dgm:pt modelId="{4EA3776A-F9D5-4FC8-B858-84D4DA8F8197}">
      <dgm:prSet/>
      <dgm:spPr/>
      <dgm:t>
        <a:bodyPr/>
        <a:lstStyle/>
        <a:p>
          <a:r>
            <a:rPr lang="en-US" baseline="0"/>
            <a:t>Dedicated ring or Virtual Cluster</a:t>
          </a:r>
          <a:endParaRPr lang="en-US"/>
        </a:p>
      </dgm:t>
    </dgm:pt>
    <dgm:pt modelId="{E44E6FE8-4E61-48AB-AD48-5C2C817E3D0F}" type="parTrans" cxnId="{8A85EFB2-C3CA-43EF-AE32-C83402325EEA}">
      <dgm:prSet/>
      <dgm:spPr/>
      <dgm:t>
        <a:bodyPr/>
        <a:lstStyle/>
        <a:p>
          <a:endParaRPr lang="en-US"/>
        </a:p>
      </dgm:t>
    </dgm:pt>
    <dgm:pt modelId="{F34ABC52-B16D-4A42-8128-67C2756BEC26}" type="sibTrans" cxnId="{8A85EFB2-C3CA-43EF-AE32-C83402325EEA}">
      <dgm:prSet/>
      <dgm:spPr/>
      <dgm:t>
        <a:bodyPr/>
        <a:lstStyle/>
        <a:p>
          <a:endParaRPr lang="en-US"/>
        </a:p>
      </dgm:t>
    </dgm:pt>
    <dgm:pt modelId="{ED18E88D-F872-4288-8321-763753C63364}">
      <dgm:prSet/>
      <dgm:spPr/>
      <dgm:t>
        <a:bodyPr/>
        <a:lstStyle/>
        <a:p>
          <a:r>
            <a:rPr lang="en-US" baseline="0"/>
            <a:t>Deployment and scale longer operations</a:t>
          </a:r>
          <a:endParaRPr lang="en-US"/>
        </a:p>
      </dgm:t>
    </dgm:pt>
    <dgm:pt modelId="{3101807F-6663-44CD-BD29-14D111A4D0BA}" type="parTrans" cxnId="{02791194-EEED-4840-B817-87EA67BD9BF7}">
      <dgm:prSet/>
      <dgm:spPr/>
      <dgm:t>
        <a:bodyPr/>
        <a:lstStyle/>
        <a:p>
          <a:endParaRPr lang="en-US"/>
        </a:p>
      </dgm:t>
    </dgm:pt>
    <dgm:pt modelId="{7AA01F31-B2E9-4EF1-AB95-E1302EA72EE4}" type="sibTrans" cxnId="{02791194-EEED-4840-B817-87EA67BD9BF7}">
      <dgm:prSet/>
      <dgm:spPr/>
      <dgm:t>
        <a:bodyPr/>
        <a:lstStyle/>
        <a:p>
          <a:endParaRPr lang="en-US"/>
        </a:p>
      </dgm:t>
    </dgm:pt>
    <dgm:pt modelId="{E7935FA0-0E3A-4912-BD21-CC20410B585F}">
      <dgm:prSet/>
      <dgm:spPr/>
      <dgm:t>
        <a:bodyPr/>
        <a:lstStyle/>
        <a:p>
          <a:r>
            <a:rPr lang="en-US" baseline="0"/>
            <a:t>Each instance = single VM</a:t>
          </a:r>
          <a:endParaRPr lang="en-US"/>
        </a:p>
      </dgm:t>
    </dgm:pt>
    <dgm:pt modelId="{69C3DFF7-0FF5-4208-B28B-5ECF555D1315}" type="parTrans" cxnId="{E85FACC7-ABB0-4EFE-8A04-10DBF0C4920F}">
      <dgm:prSet/>
      <dgm:spPr/>
      <dgm:t>
        <a:bodyPr/>
        <a:lstStyle/>
        <a:p>
          <a:endParaRPr lang="en-US"/>
        </a:p>
      </dgm:t>
    </dgm:pt>
    <dgm:pt modelId="{AB5C8B5F-1422-44D8-842B-E24BF23E33D1}" type="sibTrans" cxnId="{E85FACC7-ABB0-4EFE-8A04-10DBF0C4920F}">
      <dgm:prSet/>
      <dgm:spPr/>
      <dgm:t>
        <a:bodyPr/>
        <a:lstStyle/>
        <a:p>
          <a:endParaRPr lang="en-US"/>
        </a:p>
      </dgm:t>
    </dgm:pt>
    <dgm:pt modelId="{47510886-0EE4-4396-A3DA-1F7B40CDDA89}">
      <dgm:prSet/>
      <dgm:spPr/>
      <dgm:t>
        <a:bodyPr/>
        <a:lstStyle/>
        <a:p>
          <a:r>
            <a:rPr lang="en-US" baseline="0"/>
            <a:t>Pools faster </a:t>
          </a:r>
          <a:r>
            <a:rPr lang="en-US" baseline="0" err="1"/>
            <a:t>deployment+density</a:t>
          </a:r>
          <a:endParaRPr lang="en-US"/>
        </a:p>
      </dgm:t>
    </dgm:pt>
    <dgm:pt modelId="{7C9AC557-39C5-4FC8-9E10-C1496B49B813}" type="parTrans" cxnId="{0F508771-292B-4D8A-ABB8-B6011D7E308B}">
      <dgm:prSet/>
      <dgm:spPr/>
      <dgm:t>
        <a:bodyPr/>
        <a:lstStyle/>
        <a:p>
          <a:endParaRPr lang="en-US"/>
        </a:p>
      </dgm:t>
    </dgm:pt>
    <dgm:pt modelId="{95BB9A3F-DC15-45DB-BCE7-A1D58286CEAB}" type="sibTrans" cxnId="{0F508771-292B-4D8A-ABB8-B6011D7E308B}">
      <dgm:prSet/>
      <dgm:spPr/>
      <dgm:t>
        <a:bodyPr/>
        <a:lstStyle/>
        <a:p>
          <a:endParaRPr lang="en-US"/>
        </a:p>
      </dgm:t>
    </dgm:pt>
    <dgm:pt modelId="{57795F8C-DB0A-4EBD-B82F-A66F0DE04CD2}">
      <dgm:prSet/>
      <dgm:spPr/>
      <dgm:t>
        <a:bodyPr/>
        <a:lstStyle/>
        <a:p>
          <a:r>
            <a:rPr lang="en-US" baseline="0"/>
            <a:t>Azure SQL Database</a:t>
          </a:r>
          <a:endParaRPr lang="en-US"/>
        </a:p>
      </dgm:t>
    </dgm:pt>
    <dgm:pt modelId="{8E757D9D-E9D8-47C9-8776-8593B82AE39D}" type="parTrans" cxnId="{B14008D8-51FE-4839-97F6-5495B443725D}">
      <dgm:prSet/>
      <dgm:spPr/>
      <dgm:t>
        <a:bodyPr/>
        <a:lstStyle/>
        <a:p>
          <a:endParaRPr lang="en-US"/>
        </a:p>
      </dgm:t>
    </dgm:pt>
    <dgm:pt modelId="{7E6E4E73-0C25-4AFF-87B2-E37941666C4B}" type="sibTrans" cxnId="{B14008D8-51FE-4839-97F6-5495B443725D}">
      <dgm:prSet/>
      <dgm:spPr/>
      <dgm:t>
        <a:bodyPr/>
        <a:lstStyle/>
        <a:p>
          <a:endParaRPr lang="en-US"/>
        </a:p>
      </dgm:t>
    </dgm:pt>
    <dgm:pt modelId="{7BC812B7-8166-4C5A-8760-8746BC6C1AE0}">
      <dgm:prSet/>
      <dgm:spPr/>
      <dgm:t>
        <a:bodyPr/>
        <a:lstStyle/>
        <a:p>
          <a:r>
            <a:rPr lang="en-US" baseline="0"/>
            <a:t>Dedicated SQL Instance behind the scenes</a:t>
          </a:r>
          <a:endParaRPr lang="en-US"/>
        </a:p>
      </dgm:t>
    </dgm:pt>
    <dgm:pt modelId="{86505307-E79B-4995-A581-1129D2671784}" type="parTrans" cxnId="{B51C2D28-0DE6-4BBC-B395-C1D2C37E8A11}">
      <dgm:prSet/>
      <dgm:spPr/>
      <dgm:t>
        <a:bodyPr/>
        <a:lstStyle/>
        <a:p>
          <a:endParaRPr lang="en-US"/>
        </a:p>
      </dgm:t>
    </dgm:pt>
    <dgm:pt modelId="{9EF6FE22-F0CF-4478-9EDD-7989368669D5}" type="sibTrans" cxnId="{B51C2D28-0DE6-4BBC-B395-C1D2C37E8A11}">
      <dgm:prSet/>
      <dgm:spPr/>
      <dgm:t>
        <a:bodyPr/>
        <a:lstStyle/>
        <a:p>
          <a:endParaRPr lang="en-US"/>
        </a:p>
      </dgm:t>
    </dgm:pt>
    <dgm:pt modelId="{1B68EE43-D7D4-47A0-B3E9-B878CCBF6AF6}">
      <dgm:prSet/>
      <dgm:spPr/>
      <dgm:t>
        <a:bodyPr/>
        <a:lstStyle/>
        <a:p>
          <a:r>
            <a:rPr lang="en-US" baseline="0"/>
            <a:t>More surface area and instance level diagnostics</a:t>
          </a:r>
          <a:endParaRPr lang="en-US"/>
        </a:p>
      </dgm:t>
    </dgm:pt>
    <dgm:pt modelId="{AA2CF90A-048C-4413-9555-44A16896BE00}" type="parTrans" cxnId="{28E1FE90-83FE-4039-9920-EA434C77A8F7}">
      <dgm:prSet/>
      <dgm:spPr/>
      <dgm:t>
        <a:bodyPr/>
        <a:lstStyle/>
        <a:p>
          <a:endParaRPr lang="en-US"/>
        </a:p>
      </dgm:t>
    </dgm:pt>
    <dgm:pt modelId="{7FD44048-BE36-4C12-8741-EA2F5EC32A2E}" type="sibTrans" cxnId="{28E1FE90-83FE-4039-9920-EA434C77A8F7}">
      <dgm:prSet/>
      <dgm:spPr/>
      <dgm:t>
        <a:bodyPr/>
        <a:lstStyle/>
        <a:p>
          <a:endParaRPr lang="en-US"/>
        </a:p>
      </dgm:t>
    </dgm:pt>
    <dgm:pt modelId="{6B15BBFF-0C89-466C-B82D-3301F18613A5}">
      <dgm:prSet/>
      <dgm:spPr/>
      <dgm:t>
        <a:bodyPr/>
        <a:lstStyle/>
        <a:p>
          <a:r>
            <a:rPr lang="en-US" baseline="0"/>
            <a:t>Hyperscale</a:t>
          </a:r>
          <a:endParaRPr lang="en-US"/>
        </a:p>
      </dgm:t>
    </dgm:pt>
    <dgm:pt modelId="{4292A8C4-4AA9-4527-8708-15795E55B46E}" type="parTrans" cxnId="{B0C6E534-79A5-4E45-949B-44D6E47289AD}">
      <dgm:prSet/>
      <dgm:spPr/>
      <dgm:t>
        <a:bodyPr/>
        <a:lstStyle/>
        <a:p>
          <a:endParaRPr lang="en-US"/>
        </a:p>
      </dgm:t>
    </dgm:pt>
    <dgm:pt modelId="{1B698941-9CF2-497A-8B79-927B1EF0E65B}" type="sibTrans" cxnId="{B0C6E534-79A5-4E45-949B-44D6E47289AD}">
      <dgm:prSet/>
      <dgm:spPr/>
      <dgm:t>
        <a:bodyPr/>
        <a:lstStyle/>
        <a:p>
          <a:endParaRPr lang="en-US"/>
        </a:p>
      </dgm:t>
    </dgm:pt>
    <dgm:pt modelId="{8212E940-DC01-4087-8A16-3BA18C6853A4}">
      <dgm:prSet/>
      <dgm:spPr/>
      <dgm:t>
        <a:bodyPr/>
        <a:lstStyle/>
        <a:p>
          <a:r>
            <a:rPr lang="en-US" baseline="0"/>
            <a:t>Cannot change tier once deployed</a:t>
          </a:r>
          <a:endParaRPr lang="en-US"/>
        </a:p>
      </dgm:t>
    </dgm:pt>
    <dgm:pt modelId="{63EC3FE5-72C8-4B5E-81B3-3450EE72FC15}" type="parTrans" cxnId="{2EA3F456-13CA-4D11-825E-3C72DDD2C0D1}">
      <dgm:prSet/>
      <dgm:spPr/>
      <dgm:t>
        <a:bodyPr/>
        <a:lstStyle/>
        <a:p>
          <a:endParaRPr lang="en-US"/>
        </a:p>
      </dgm:t>
    </dgm:pt>
    <dgm:pt modelId="{435EC864-4DA0-4BDB-A29A-E30915256ECD}" type="sibTrans" cxnId="{2EA3F456-13CA-4D11-825E-3C72DDD2C0D1}">
      <dgm:prSet/>
      <dgm:spPr/>
      <dgm:t>
        <a:bodyPr/>
        <a:lstStyle/>
        <a:p>
          <a:endParaRPr lang="en-US"/>
        </a:p>
      </dgm:t>
    </dgm:pt>
    <dgm:pt modelId="{7830AD0A-2A2A-4A1E-B301-2F580E8D9009}">
      <dgm:prSet/>
      <dgm:spPr/>
      <dgm:t>
        <a:bodyPr/>
        <a:lstStyle/>
        <a:p>
          <a:r>
            <a:rPr lang="en-US" baseline="0"/>
            <a:t>Caches provide speed and scale</a:t>
          </a:r>
          <a:endParaRPr lang="en-US"/>
        </a:p>
      </dgm:t>
    </dgm:pt>
    <dgm:pt modelId="{2347DF88-B696-499B-9BC6-4B19C674504F}" type="parTrans" cxnId="{3B069351-DCB8-4F08-A0C0-783BE2D0FC6C}">
      <dgm:prSet/>
      <dgm:spPr/>
      <dgm:t>
        <a:bodyPr/>
        <a:lstStyle/>
        <a:p>
          <a:endParaRPr lang="en-US"/>
        </a:p>
      </dgm:t>
    </dgm:pt>
    <dgm:pt modelId="{31442995-C0AB-4993-BE6B-F79A1A983C96}" type="sibTrans" cxnId="{3B069351-DCB8-4F08-A0C0-783BE2D0FC6C}">
      <dgm:prSet/>
      <dgm:spPr/>
      <dgm:t>
        <a:bodyPr/>
        <a:lstStyle/>
        <a:p>
          <a:endParaRPr lang="en-US"/>
        </a:p>
      </dgm:t>
    </dgm:pt>
    <dgm:pt modelId="{64F8FEC1-4551-4444-A2A3-08D40F3417E5}">
      <dgm:prSet/>
      <dgm:spPr/>
      <dgm:t>
        <a:bodyPr/>
        <a:lstStyle/>
        <a:p>
          <a:r>
            <a:rPr lang="en-US" baseline="0"/>
            <a:t>Resource Governance</a:t>
          </a:r>
          <a:endParaRPr lang="en-US"/>
        </a:p>
      </dgm:t>
    </dgm:pt>
    <dgm:pt modelId="{AA2CF618-1D7F-44E5-9F87-2D8EF5F634B9}" type="parTrans" cxnId="{3C4FDC53-985D-4278-AF6B-5BEB23D83AFF}">
      <dgm:prSet/>
      <dgm:spPr/>
      <dgm:t>
        <a:bodyPr/>
        <a:lstStyle/>
        <a:p>
          <a:endParaRPr lang="en-US"/>
        </a:p>
      </dgm:t>
    </dgm:pt>
    <dgm:pt modelId="{A08EC063-86D8-441F-AAD6-20B9E4172179}" type="sibTrans" cxnId="{3C4FDC53-985D-4278-AF6B-5BEB23D83AFF}">
      <dgm:prSet/>
      <dgm:spPr/>
      <dgm:t>
        <a:bodyPr/>
        <a:lstStyle/>
        <a:p>
          <a:endParaRPr lang="en-US"/>
        </a:p>
      </dgm:t>
    </dgm:pt>
    <dgm:pt modelId="{417603AD-365C-4393-997E-B6EA55D5F3FE}">
      <dgm:prSet/>
      <dgm:spPr/>
      <dgm:t>
        <a:bodyPr/>
        <a:lstStyle/>
        <a:p>
          <a:r>
            <a:rPr lang="en-US" baseline="0"/>
            <a:t>Resource Governor</a:t>
          </a:r>
          <a:endParaRPr lang="en-US"/>
        </a:p>
      </dgm:t>
    </dgm:pt>
    <dgm:pt modelId="{9A260769-6E54-4FAB-8756-42B2C2026B29}" type="parTrans" cxnId="{71551E5D-048E-4089-A3D5-8F4666A10A47}">
      <dgm:prSet/>
      <dgm:spPr/>
      <dgm:t>
        <a:bodyPr/>
        <a:lstStyle/>
        <a:p>
          <a:endParaRPr lang="en-US"/>
        </a:p>
      </dgm:t>
    </dgm:pt>
    <dgm:pt modelId="{9DE971F4-F72F-41F6-8746-4EDC486DD0CC}" type="sibTrans" cxnId="{71551E5D-048E-4089-A3D5-8F4666A10A47}">
      <dgm:prSet/>
      <dgm:spPr/>
      <dgm:t>
        <a:bodyPr/>
        <a:lstStyle/>
        <a:p>
          <a:endParaRPr lang="en-US"/>
        </a:p>
      </dgm:t>
    </dgm:pt>
    <dgm:pt modelId="{A2C2731B-B4AC-46FB-BD1E-8E4D38F267B1}">
      <dgm:prSet/>
      <dgm:spPr/>
      <dgm:t>
        <a:bodyPr/>
        <a:lstStyle/>
        <a:p>
          <a:r>
            <a:rPr lang="en-US" baseline="0"/>
            <a:t>Windows Job Objects</a:t>
          </a:r>
          <a:endParaRPr lang="en-US"/>
        </a:p>
      </dgm:t>
    </dgm:pt>
    <dgm:pt modelId="{730D60DC-DAF1-4EEB-99C1-96EEF43F5898}" type="parTrans" cxnId="{004BF19A-B484-45D3-98B9-8A2E722C6278}">
      <dgm:prSet/>
      <dgm:spPr/>
      <dgm:t>
        <a:bodyPr/>
        <a:lstStyle/>
        <a:p>
          <a:endParaRPr lang="en-US"/>
        </a:p>
      </dgm:t>
    </dgm:pt>
    <dgm:pt modelId="{9802013F-196E-4CD3-BA67-DFE04760BB52}" type="sibTrans" cxnId="{004BF19A-B484-45D3-98B9-8A2E722C6278}">
      <dgm:prSet/>
      <dgm:spPr/>
      <dgm:t>
        <a:bodyPr/>
        <a:lstStyle/>
        <a:p>
          <a:endParaRPr lang="en-US"/>
        </a:p>
      </dgm:t>
    </dgm:pt>
    <dgm:pt modelId="{67F8B2DA-B6D9-49D9-94FA-20218A5B6AAA}">
      <dgm:prSet/>
      <dgm:spPr/>
      <dgm:t>
        <a:bodyPr/>
        <a:lstStyle/>
        <a:p>
          <a:r>
            <a:rPr lang="en-US" baseline="0"/>
            <a:t>File Server Resource Manager (FSRM)</a:t>
          </a:r>
          <a:endParaRPr lang="en-US"/>
        </a:p>
      </dgm:t>
    </dgm:pt>
    <dgm:pt modelId="{52099E02-AFCF-443F-9C5B-759EA2E41680}" type="parTrans" cxnId="{BD094ABC-2CEE-4B5B-A49B-9662C6E025D4}">
      <dgm:prSet/>
      <dgm:spPr/>
      <dgm:t>
        <a:bodyPr/>
        <a:lstStyle/>
        <a:p>
          <a:endParaRPr lang="en-US"/>
        </a:p>
      </dgm:t>
    </dgm:pt>
    <dgm:pt modelId="{80881CB0-1445-49E8-A2FA-212F60A5ED45}" type="sibTrans" cxnId="{BD094ABC-2CEE-4B5B-A49B-9662C6E025D4}">
      <dgm:prSet/>
      <dgm:spPr/>
      <dgm:t>
        <a:bodyPr/>
        <a:lstStyle/>
        <a:p>
          <a:endParaRPr lang="en-US"/>
        </a:p>
      </dgm:t>
    </dgm:pt>
    <dgm:pt modelId="{19C7FCB9-B4C4-4660-B829-88472FCADED1}">
      <dgm:prSet/>
      <dgm:spPr/>
      <dgm:t>
        <a:bodyPr/>
        <a:lstStyle/>
        <a:p>
          <a:r>
            <a:rPr lang="en-US" baseline="0"/>
            <a:t>Transaction Log Rates</a:t>
          </a:r>
          <a:endParaRPr lang="en-US"/>
        </a:p>
      </dgm:t>
    </dgm:pt>
    <dgm:pt modelId="{E55DE1C7-62F5-4C64-9AD3-01B11C988D62}" type="parTrans" cxnId="{B849E186-0D88-4C36-BCE5-44D070B15581}">
      <dgm:prSet/>
      <dgm:spPr/>
      <dgm:t>
        <a:bodyPr/>
        <a:lstStyle/>
        <a:p>
          <a:endParaRPr lang="en-US"/>
        </a:p>
      </dgm:t>
    </dgm:pt>
    <dgm:pt modelId="{1F0ED338-BA59-4054-87B6-B450A9D90E21}" type="sibTrans" cxnId="{B849E186-0D88-4C36-BCE5-44D070B15581}">
      <dgm:prSet/>
      <dgm:spPr/>
      <dgm:t>
        <a:bodyPr/>
        <a:lstStyle/>
        <a:p>
          <a:endParaRPr lang="en-US"/>
        </a:p>
      </dgm:t>
    </dgm:pt>
    <dgm:pt modelId="{8E078E91-7F8B-448F-A803-0CDFEBD71640}">
      <dgm:prSet/>
      <dgm:spPr/>
      <dgm:t>
        <a:bodyPr/>
        <a:lstStyle/>
        <a:p>
          <a:r>
            <a:rPr lang="en-US" baseline="0"/>
            <a:t>Azure Storage Limits</a:t>
          </a:r>
          <a:endParaRPr lang="en-US"/>
        </a:p>
      </dgm:t>
    </dgm:pt>
    <dgm:pt modelId="{617DC373-FE9D-4C8E-B923-9FDECB4B3DFC}" type="parTrans" cxnId="{81247E25-4756-465F-9D92-69DD130D34B0}">
      <dgm:prSet/>
      <dgm:spPr/>
      <dgm:t>
        <a:bodyPr/>
        <a:lstStyle/>
        <a:p>
          <a:endParaRPr lang="en-US"/>
        </a:p>
      </dgm:t>
    </dgm:pt>
    <dgm:pt modelId="{EEF9B469-8F05-463A-A674-BBFA6068A29E}" type="sibTrans" cxnId="{81247E25-4756-465F-9D92-69DD130D34B0}">
      <dgm:prSet/>
      <dgm:spPr/>
      <dgm:t>
        <a:bodyPr/>
        <a:lstStyle/>
        <a:p>
          <a:endParaRPr lang="en-US"/>
        </a:p>
      </dgm:t>
    </dgm:pt>
    <dgm:pt modelId="{8A14B494-09A2-4A0E-9344-94D35501F125}">
      <dgm:prSet/>
      <dgm:spPr/>
      <dgm:t>
        <a:bodyPr/>
        <a:lstStyle/>
        <a:p>
          <a:r>
            <a:rPr lang="en-US"/>
            <a:t>Multiple VMs per node</a:t>
          </a:r>
        </a:p>
      </dgm:t>
    </dgm:pt>
    <dgm:pt modelId="{5285C8E3-DCD9-4F8B-B887-93E03CA668B1}" type="parTrans" cxnId="{33ACA4C3-406D-4A77-96B0-B88CDF638F60}">
      <dgm:prSet/>
      <dgm:spPr/>
      <dgm:t>
        <a:bodyPr/>
        <a:lstStyle/>
        <a:p>
          <a:endParaRPr lang="en-US"/>
        </a:p>
      </dgm:t>
    </dgm:pt>
    <dgm:pt modelId="{B9570923-8F73-4A66-9E6C-F1BCF3A4949B}" type="sibTrans" cxnId="{33ACA4C3-406D-4A77-96B0-B88CDF638F60}">
      <dgm:prSet/>
      <dgm:spPr/>
      <dgm:t>
        <a:bodyPr/>
        <a:lstStyle/>
        <a:p>
          <a:endParaRPr lang="en-US"/>
        </a:p>
      </dgm:t>
    </dgm:pt>
    <dgm:pt modelId="{C608CB92-8766-4BFB-BDAF-F7CBE85EF5CB}">
      <dgm:prSet/>
      <dgm:spPr/>
      <dgm:t>
        <a:bodyPr/>
        <a:lstStyle/>
        <a:p>
          <a:r>
            <a:rPr lang="en-US" baseline="0"/>
            <a:t>Remote storage allows for snapshot backups</a:t>
          </a:r>
          <a:endParaRPr lang="en-US"/>
        </a:p>
      </dgm:t>
    </dgm:pt>
    <dgm:pt modelId="{E84C3316-5F39-4287-AA3D-0283D82F7669}" type="parTrans" cxnId="{4A00301D-C94D-4DDD-9B77-3543149645B3}">
      <dgm:prSet/>
      <dgm:spPr/>
      <dgm:t>
        <a:bodyPr/>
        <a:lstStyle/>
        <a:p>
          <a:endParaRPr lang="en-US"/>
        </a:p>
      </dgm:t>
    </dgm:pt>
    <dgm:pt modelId="{DFAB15D0-64AF-4C92-86CD-5065FB9045D4}" type="sibTrans" cxnId="{4A00301D-C94D-4DDD-9B77-3543149645B3}">
      <dgm:prSet/>
      <dgm:spPr/>
      <dgm:t>
        <a:bodyPr/>
        <a:lstStyle/>
        <a:p>
          <a:endParaRPr lang="en-US"/>
        </a:p>
      </dgm:t>
    </dgm:pt>
    <dgm:pt modelId="{AB3EE5FD-28CC-4F26-9099-3B3453E1C1AC}">
      <dgm:prSet/>
      <dgm:spPr/>
      <dgm:t>
        <a:bodyPr/>
        <a:lstStyle/>
        <a:p>
          <a:r>
            <a:rPr lang="en-US" err="1"/>
            <a:t>sys.dm_os_job_object</a:t>
          </a:r>
          <a:endParaRPr lang="en-US"/>
        </a:p>
      </dgm:t>
    </dgm:pt>
    <dgm:pt modelId="{5D1E0ADA-0442-48F7-BBE3-D25664C72D68}" type="parTrans" cxnId="{39AD9942-AA62-4B8C-B62D-6622413298C7}">
      <dgm:prSet/>
      <dgm:spPr/>
      <dgm:t>
        <a:bodyPr/>
        <a:lstStyle/>
        <a:p>
          <a:endParaRPr lang="en-US"/>
        </a:p>
      </dgm:t>
    </dgm:pt>
    <dgm:pt modelId="{176600ED-150F-40D3-8BF5-49148DD05A5A}" type="sibTrans" cxnId="{39AD9942-AA62-4B8C-B62D-6622413298C7}">
      <dgm:prSet/>
      <dgm:spPr/>
      <dgm:t>
        <a:bodyPr/>
        <a:lstStyle/>
        <a:p>
          <a:endParaRPr lang="en-US"/>
        </a:p>
      </dgm:t>
    </dgm:pt>
    <dgm:pt modelId="{7BF57B7C-C616-4C07-91CC-40296A2F7364}">
      <dgm:prSet/>
      <dgm:spPr/>
      <dgm:t>
        <a:bodyPr/>
        <a:lstStyle/>
        <a:p>
          <a:r>
            <a:rPr lang="en-US"/>
            <a:t>Contained by a logical Database Server</a:t>
          </a:r>
        </a:p>
      </dgm:t>
    </dgm:pt>
    <dgm:pt modelId="{F7C190C7-7195-4B72-ABA9-D1683E25DA79}" type="parTrans" cxnId="{4F14B94C-C465-4930-A24C-88897ACF3BBA}">
      <dgm:prSet/>
      <dgm:spPr/>
      <dgm:t>
        <a:bodyPr/>
        <a:lstStyle/>
        <a:p>
          <a:endParaRPr lang="en-US"/>
        </a:p>
      </dgm:t>
    </dgm:pt>
    <dgm:pt modelId="{3BC3FD4B-2885-4B0F-8B60-4BC681B29F1D}" type="sibTrans" cxnId="{4F14B94C-C465-4930-A24C-88897ACF3BBA}">
      <dgm:prSet/>
      <dgm:spPr/>
      <dgm:t>
        <a:bodyPr/>
        <a:lstStyle/>
        <a:p>
          <a:endParaRPr lang="en-US"/>
        </a:p>
      </dgm:t>
    </dgm:pt>
    <dgm:pt modelId="{A4811759-9088-413B-84F0-3C31AF069866}">
      <dgm:prSet/>
      <dgm:spPr/>
      <dgm:t>
        <a:bodyPr/>
        <a:lstStyle/>
        <a:p>
          <a:r>
            <a:rPr lang="en-US"/>
            <a:t>Logical Master database</a:t>
          </a:r>
        </a:p>
      </dgm:t>
    </dgm:pt>
    <dgm:pt modelId="{5709B21E-E0B8-4206-A5D3-896595AD9F1A}" type="parTrans" cxnId="{74054C88-601D-4768-B286-22BF5280AD2B}">
      <dgm:prSet/>
      <dgm:spPr/>
      <dgm:t>
        <a:bodyPr/>
        <a:lstStyle/>
        <a:p>
          <a:endParaRPr lang="en-US"/>
        </a:p>
      </dgm:t>
    </dgm:pt>
    <dgm:pt modelId="{BD95F2AD-7432-4A31-93E3-7A14B68F0600}" type="sibTrans" cxnId="{74054C88-601D-4768-B286-22BF5280AD2B}">
      <dgm:prSet/>
      <dgm:spPr/>
      <dgm:t>
        <a:bodyPr/>
        <a:lstStyle/>
        <a:p>
          <a:endParaRPr lang="en-US"/>
        </a:p>
      </dgm:t>
    </dgm:pt>
    <dgm:pt modelId="{3240608C-1679-4D1B-8DD7-09610246687C}" type="pres">
      <dgm:prSet presAssocID="{54AB1F12-A7BF-4599-9615-C5564E8EDAC3}" presName="theList" presStyleCnt="0">
        <dgm:presLayoutVars>
          <dgm:dir/>
          <dgm:animLvl val="lvl"/>
          <dgm:resizeHandles val="exact"/>
        </dgm:presLayoutVars>
      </dgm:prSet>
      <dgm:spPr/>
    </dgm:pt>
    <dgm:pt modelId="{0DFCFDC8-B4E2-4FE2-BEBA-38DA24EF4B8D}" type="pres">
      <dgm:prSet presAssocID="{9AFE3BEE-066A-4258-8E54-CDE03C7FD5BA}" presName="compNode" presStyleCnt="0"/>
      <dgm:spPr/>
    </dgm:pt>
    <dgm:pt modelId="{15EF2F65-DB9B-4A99-8D03-B00ABCC16301}" type="pres">
      <dgm:prSet presAssocID="{9AFE3BEE-066A-4258-8E54-CDE03C7FD5BA}" presName="aNode" presStyleLbl="bgShp" presStyleIdx="0" presStyleCnt="4"/>
      <dgm:spPr/>
    </dgm:pt>
    <dgm:pt modelId="{00395E9F-E4E1-4F2A-BE47-ABC9DB5E58F2}" type="pres">
      <dgm:prSet presAssocID="{9AFE3BEE-066A-4258-8E54-CDE03C7FD5BA}" presName="textNode" presStyleLbl="bgShp" presStyleIdx="0" presStyleCnt="4"/>
      <dgm:spPr/>
    </dgm:pt>
    <dgm:pt modelId="{E23291F8-5A7C-4818-AF58-0AF6FF6A2A78}" type="pres">
      <dgm:prSet presAssocID="{9AFE3BEE-066A-4258-8E54-CDE03C7FD5BA}" presName="compChildNode" presStyleCnt="0"/>
      <dgm:spPr/>
    </dgm:pt>
    <dgm:pt modelId="{5B3ECD31-5FB4-47FA-9CD9-28307C876FB9}" type="pres">
      <dgm:prSet presAssocID="{9AFE3BEE-066A-4258-8E54-CDE03C7FD5BA}" presName="theInnerList" presStyleCnt="0"/>
      <dgm:spPr/>
    </dgm:pt>
    <dgm:pt modelId="{4334D9A3-EF5F-4198-BBD5-90BB5964DC4C}" type="pres">
      <dgm:prSet presAssocID="{4EA3776A-F9D5-4FC8-B858-84D4DA8F8197}" presName="childNode" presStyleLbl="node1" presStyleIdx="0" presStyleCnt="18">
        <dgm:presLayoutVars>
          <dgm:bulletEnabled val="1"/>
        </dgm:presLayoutVars>
      </dgm:prSet>
      <dgm:spPr/>
    </dgm:pt>
    <dgm:pt modelId="{C30595D2-489D-4C36-BFAD-7560C16475E2}" type="pres">
      <dgm:prSet presAssocID="{4EA3776A-F9D5-4FC8-B858-84D4DA8F8197}" presName="aSpace2" presStyleCnt="0"/>
      <dgm:spPr/>
    </dgm:pt>
    <dgm:pt modelId="{F2D7B88B-75BC-4BD8-989B-7CF49C91210C}" type="pres">
      <dgm:prSet presAssocID="{ED18E88D-F872-4288-8321-763753C63364}" presName="childNode" presStyleLbl="node1" presStyleIdx="1" presStyleCnt="18">
        <dgm:presLayoutVars>
          <dgm:bulletEnabled val="1"/>
        </dgm:presLayoutVars>
      </dgm:prSet>
      <dgm:spPr/>
    </dgm:pt>
    <dgm:pt modelId="{9F13CAA3-CED5-4550-8B51-3F4D055B774A}" type="pres">
      <dgm:prSet presAssocID="{ED18E88D-F872-4288-8321-763753C63364}" presName="aSpace2" presStyleCnt="0"/>
      <dgm:spPr/>
    </dgm:pt>
    <dgm:pt modelId="{374A3901-598A-4DD4-920D-CFDD62A2B63A}" type="pres">
      <dgm:prSet presAssocID="{E7935FA0-0E3A-4912-BD21-CC20410B585F}" presName="childNode" presStyleLbl="node1" presStyleIdx="2" presStyleCnt="18">
        <dgm:presLayoutVars>
          <dgm:bulletEnabled val="1"/>
        </dgm:presLayoutVars>
      </dgm:prSet>
      <dgm:spPr/>
    </dgm:pt>
    <dgm:pt modelId="{37BF0457-FB99-4853-9666-9DD194E3BAFA}" type="pres">
      <dgm:prSet presAssocID="{E7935FA0-0E3A-4912-BD21-CC20410B585F}" presName="aSpace2" presStyleCnt="0"/>
      <dgm:spPr/>
    </dgm:pt>
    <dgm:pt modelId="{843B73EA-FCF0-4B37-B241-AFD43E9992CB}" type="pres">
      <dgm:prSet presAssocID="{8A14B494-09A2-4A0E-9344-94D35501F125}" presName="childNode" presStyleLbl="node1" presStyleIdx="3" presStyleCnt="18">
        <dgm:presLayoutVars>
          <dgm:bulletEnabled val="1"/>
        </dgm:presLayoutVars>
      </dgm:prSet>
      <dgm:spPr/>
    </dgm:pt>
    <dgm:pt modelId="{522156B9-9155-4E50-B66E-79BA5EB1CD0C}" type="pres">
      <dgm:prSet presAssocID="{8A14B494-09A2-4A0E-9344-94D35501F125}" presName="aSpace2" presStyleCnt="0"/>
      <dgm:spPr/>
    </dgm:pt>
    <dgm:pt modelId="{A038AAF4-7000-4303-B2C8-E669C5196C01}" type="pres">
      <dgm:prSet presAssocID="{47510886-0EE4-4396-A3DA-1F7B40CDDA89}" presName="childNode" presStyleLbl="node1" presStyleIdx="4" presStyleCnt="18">
        <dgm:presLayoutVars>
          <dgm:bulletEnabled val="1"/>
        </dgm:presLayoutVars>
      </dgm:prSet>
      <dgm:spPr/>
    </dgm:pt>
    <dgm:pt modelId="{EA6D3224-F19C-4FA4-B4BA-2B3A355B3FCB}" type="pres">
      <dgm:prSet presAssocID="{9AFE3BEE-066A-4258-8E54-CDE03C7FD5BA}" presName="aSpace" presStyleCnt="0"/>
      <dgm:spPr/>
    </dgm:pt>
    <dgm:pt modelId="{4B641DB3-8174-4A4C-84FF-C07EF1B6D60E}" type="pres">
      <dgm:prSet presAssocID="{57795F8C-DB0A-4EBD-B82F-A66F0DE04CD2}" presName="compNode" presStyleCnt="0"/>
      <dgm:spPr/>
    </dgm:pt>
    <dgm:pt modelId="{326C50B1-FEFB-46F5-B663-D425EB84471C}" type="pres">
      <dgm:prSet presAssocID="{57795F8C-DB0A-4EBD-B82F-A66F0DE04CD2}" presName="aNode" presStyleLbl="bgShp" presStyleIdx="1" presStyleCnt="4"/>
      <dgm:spPr/>
    </dgm:pt>
    <dgm:pt modelId="{870430D9-B77F-48CB-81EA-AFCFBF01792C}" type="pres">
      <dgm:prSet presAssocID="{57795F8C-DB0A-4EBD-B82F-A66F0DE04CD2}" presName="textNode" presStyleLbl="bgShp" presStyleIdx="1" presStyleCnt="4"/>
      <dgm:spPr/>
    </dgm:pt>
    <dgm:pt modelId="{3B9C838D-A55B-45BF-B310-8C2769C22F5E}" type="pres">
      <dgm:prSet presAssocID="{57795F8C-DB0A-4EBD-B82F-A66F0DE04CD2}" presName="compChildNode" presStyleCnt="0"/>
      <dgm:spPr/>
    </dgm:pt>
    <dgm:pt modelId="{2C639585-0CB7-44B5-8FE8-85FE2EBE9293}" type="pres">
      <dgm:prSet presAssocID="{57795F8C-DB0A-4EBD-B82F-A66F0DE04CD2}" presName="theInnerList" presStyleCnt="0"/>
      <dgm:spPr/>
    </dgm:pt>
    <dgm:pt modelId="{EA36ED3C-659E-4BCA-8302-69D60CADA1BE}" type="pres">
      <dgm:prSet presAssocID="{7BF57B7C-C616-4C07-91CC-40296A2F7364}" presName="childNode" presStyleLbl="node1" presStyleIdx="5" presStyleCnt="18">
        <dgm:presLayoutVars>
          <dgm:bulletEnabled val="1"/>
        </dgm:presLayoutVars>
      </dgm:prSet>
      <dgm:spPr/>
    </dgm:pt>
    <dgm:pt modelId="{B0192F27-D26D-45AC-9A65-8F782DFE087A}" type="pres">
      <dgm:prSet presAssocID="{7BF57B7C-C616-4C07-91CC-40296A2F7364}" presName="aSpace2" presStyleCnt="0"/>
      <dgm:spPr/>
    </dgm:pt>
    <dgm:pt modelId="{15DB2404-105B-4EE0-98E8-7BF8214D25E9}" type="pres">
      <dgm:prSet presAssocID="{A4811759-9088-413B-84F0-3C31AF069866}" presName="childNode" presStyleLbl="node1" presStyleIdx="6" presStyleCnt="18">
        <dgm:presLayoutVars>
          <dgm:bulletEnabled val="1"/>
        </dgm:presLayoutVars>
      </dgm:prSet>
      <dgm:spPr/>
    </dgm:pt>
    <dgm:pt modelId="{5E6BFC1B-8B77-4C04-A5EA-98C38297832A}" type="pres">
      <dgm:prSet presAssocID="{A4811759-9088-413B-84F0-3C31AF069866}" presName="aSpace2" presStyleCnt="0"/>
      <dgm:spPr/>
    </dgm:pt>
    <dgm:pt modelId="{0DC49100-E709-4F16-99F0-34880AA1B4D4}" type="pres">
      <dgm:prSet presAssocID="{7BC812B7-8166-4C5A-8760-8746BC6C1AE0}" presName="childNode" presStyleLbl="node1" presStyleIdx="7" presStyleCnt="18">
        <dgm:presLayoutVars>
          <dgm:bulletEnabled val="1"/>
        </dgm:presLayoutVars>
      </dgm:prSet>
      <dgm:spPr/>
    </dgm:pt>
    <dgm:pt modelId="{0DC6ED54-D283-479C-8B42-4DA70D740CE5}" type="pres">
      <dgm:prSet presAssocID="{7BC812B7-8166-4C5A-8760-8746BC6C1AE0}" presName="aSpace2" presStyleCnt="0"/>
      <dgm:spPr/>
    </dgm:pt>
    <dgm:pt modelId="{A1AA0AED-83B9-43EF-AC8A-6ECB56A5683D}" type="pres">
      <dgm:prSet presAssocID="{1B68EE43-D7D4-47A0-B3E9-B878CCBF6AF6}" presName="childNode" presStyleLbl="node1" presStyleIdx="8" presStyleCnt="18">
        <dgm:presLayoutVars>
          <dgm:bulletEnabled val="1"/>
        </dgm:presLayoutVars>
      </dgm:prSet>
      <dgm:spPr/>
    </dgm:pt>
    <dgm:pt modelId="{6B0CD799-E1FF-4865-B554-60D8F08B6FEE}" type="pres">
      <dgm:prSet presAssocID="{57795F8C-DB0A-4EBD-B82F-A66F0DE04CD2}" presName="aSpace" presStyleCnt="0"/>
      <dgm:spPr/>
    </dgm:pt>
    <dgm:pt modelId="{7B6268AE-A4E0-432A-AF16-F6E4EF6C6236}" type="pres">
      <dgm:prSet presAssocID="{6B15BBFF-0C89-466C-B82D-3301F18613A5}" presName="compNode" presStyleCnt="0"/>
      <dgm:spPr/>
    </dgm:pt>
    <dgm:pt modelId="{E0245A73-9560-4E18-828B-7C308898ACB4}" type="pres">
      <dgm:prSet presAssocID="{6B15BBFF-0C89-466C-B82D-3301F18613A5}" presName="aNode" presStyleLbl="bgShp" presStyleIdx="2" presStyleCnt="4"/>
      <dgm:spPr/>
    </dgm:pt>
    <dgm:pt modelId="{45524851-C08E-449E-B9A0-831F4E3C3093}" type="pres">
      <dgm:prSet presAssocID="{6B15BBFF-0C89-466C-B82D-3301F18613A5}" presName="textNode" presStyleLbl="bgShp" presStyleIdx="2" presStyleCnt="4"/>
      <dgm:spPr/>
    </dgm:pt>
    <dgm:pt modelId="{DAA11605-738B-482A-A2ED-E8746C7B9463}" type="pres">
      <dgm:prSet presAssocID="{6B15BBFF-0C89-466C-B82D-3301F18613A5}" presName="compChildNode" presStyleCnt="0"/>
      <dgm:spPr/>
    </dgm:pt>
    <dgm:pt modelId="{6AB2577B-9262-4E00-B4F8-E5924A26C5BE}" type="pres">
      <dgm:prSet presAssocID="{6B15BBFF-0C89-466C-B82D-3301F18613A5}" presName="theInnerList" presStyleCnt="0"/>
      <dgm:spPr/>
    </dgm:pt>
    <dgm:pt modelId="{4133A194-D870-4E81-BAF9-E9D24F7DBD7E}" type="pres">
      <dgm:prSet presAssocID="{8212E940-DC01-4087-8A16-3BA18C6853A4}" presName="childNode" presStyleLbl="node1" presStyleIdx="9" presStyleCnt="18">
        <dgm:presLayoutVars>
          <dgm:bulletEnabled val="1"/>
        </dgm:presLayoutVars>
      </dgm:prSet>
      <dgm:spPr/>
    </dgm:pt>
    <dgm:pt modelId="{C81C60A6-6B55-48F6-9669-9E397D56D31F}" type="pres">
      <dgm:prSet presAssocID="{8212E940-DC01-4087-8A16-3BA18C6853A4}" presName="aSpace2" presStyleCnt="0"/>
      <dgm:spPr/>
    </dgm:pt>
    <dgm:pt modelId="{1CF861E6-8F5A-489F-9CB9-C0F1AF69B6BD}" type="pres">
      <dgm:prSet presAssocID="{7830AD0A-2A2A-4A1E-B301-2F580E8D9009}" presName="childNode" presStyleLbl="node1" presStyleIdx="10" presStyleCnt="18">
        <dgm:presLayoutVars>
          <dgm:bulletEnabled val="1"/>
        </dgm:presLayoutVars>
      </dgm:prSet>
      <dgm:spPr/>
    </dgm:pt>
    <dgm:pt modelId="{A36981A9-6BAF-48ED-9861-CD3B9C8AB581}" type="pres">
      <dgm:prSet presAssocID="{7830AD0A-2A2A-4A1E-B301-2F580E8D9009}" presName="aSpace2" presStyleCnt="0"/>
      <dgm:spPr/>
    </dgm:pt>
    <dgm:pt modelId="{484A2978-84BB-4317-AAF5-97ECEC5F4F9F}" type="pres">
      <dgm:prSet presAssocID="{C608CB92-8766-4BFB-BDAF-F7CBE85EF5CB}" presName="childNode" presStyleLbl="node1" presStyleIdx="11" presStyleCnt="18">
        <dgm:presLayoutVars>
          <dgm:bulletEnabled val="1"/>
        </dgm:presLayoutVars>
      </dgm:prSet>
      <dgm:spPr/>
    </dgm:pt>
    <dgm:pt modelId="{C025138A-C5F9-4A76-97C9-07875B0D4DFD}" type="pres">
      <dgm:prSet presAssocID="{6B15BBFF-0C89-466C-B82D-3301F18613A5}" presName="aSpace" presStyleCnt="0"/>
      <dgm:spPr/>
    </dgm:pt>
    <dgm:pt modelId="{1616C75D-00E3-4258-94AB-BFA9B7373819}" type="pres">
      <dgm:prSet presAssocID="{64F8FEC1-4551-4444-A2A3-08D40F3417E5}" presName="compNode" presStyleCnt="0"/>
      <dgm:spPr/>
    </dgm:pt>
    <dgm:pt modelId="{7EB04B53-391F-445D-9F4D-0BE5EF005E7B}" type="pres">
      <dgm:prSet presAssocID="{64F8FEC1-4551-4444-A2A3-08D40F3417E5}" presName="aNode" presStyleLbl="bgShp" presStyleIdx="3" presStyleCnt="4"/>
      <dgm:spPr/>
    </dgm:pt>
    <dgm:pt modelId="{4602426D-229F-4492-BDDA-D412CFFADD93}" type="pres">
      <dgm:prSet presAssocID="{64F8FEC1-4551-4444-A2A3-08D40F3417E5}" presName="textNode" presStyleLbl="bgShp" presStyleIdx="3" presStyleCnt="4"/>
      <dgm:spPr/>
    </dgm:pt>
    <dgm:pt modelId="{99CA62D0-295E-4B1E-B88A-34A336E8C844}" type="pres">
      <dgm:prSet presAssocID="{64F8FEC1-4551-4444-A2A3-08D40F3417E5}" presName="compChildNode" presStyleCnt="0"/>
      <dgm:spPr/>
    </dgm:pt>
    <dgm:pt modelId="{DF6678FE-1012-4FAF-A85B-19AB4FD3D7C1}" type="pres">
      <dgm:prSet presAssocID="{64F8FEC1-4551-4444-A2A3-08D40F3417E5}" presName="theInnerList" presStyleCnt="0"/>
      <dgm:spPr/>
    </dgm:pt>
    <dgm:pt modelId="{CE0CA234-072A-4D54-81A6-9585F3E43BB5}" type="pres">
      <dgm:prSet presAssocID="{417603AD-365C-4393-997E-B6EA55D5F3FE}" presName="childNode" presStyleLbl="node1" presStyleIdx="12" presStyleCnt="18">
        <dgm:presLayoutVars>
          <dgm:bulletEnabled val="1"/>
        </dgm:presLayoutVars>
      </dgm:prSet>
      <dgm:spPr/>
    </dgm:pt>
    <dgm:pt modelId="{30C55739-FEF7-4EDA-9C33-A2F2D57D5FC6}" type="pres">
      <dgm:prSet presAssocID="{417603AD-365C-4393-997E-B6EA55D5F3FE}" presName="aSpace2" presStyleCnt="0"/>
      <dgm:spPr/>
    </dgm:pt>
    <dgm:pt modelId="{DB1689D5-6414-45FB-8EC4-CA28D9CEBD43}" type="pres">
      <dgm:prSet presAssocID="{A2C2731B-B4AC-46FB-BD1E-8E4D38F267B1}" presName="childNode" presStyleLbl="node1" presStyleIdx="13" presStyleCnt="18">
        <dgm:presLayoutVars>
          <dgm:bulletEnabled val="1"/>
        </dgm:presLayoutVars>
      </dgm:prSet>
      <dgm:spPr/>
    </dgm:pt>
    <dgm:pt modelId="{5210489B-C721-470C-878F-7EB4841C47B6}" type="pres">
      <dgm:prSet presAssocID="{A2C2731B-B4AC-46FB-BD1E-8E4D38F267B1}" presName="aSpace2" presStyleCnt="0"/>
      <dgm:spPr/>
    </dgm:pt>
    <dgm:pt modelId="{3C3CEB21-69EE-47CA-BC8E-274C381DD340}" type="pres">
      <dgm:prSet presAssocID="{67F8B2DA-B6D9-49D9-94FA-20218A5B6AAA}" presName="childNode" presStyleLbl="node1" presStyleIdx="14" presStyleCnt="18">
        <dgm:presLayoutVars>
          <dgm:bulletEnabled val="1"/>
        </dgm:presLayoutVars>
      </dgm:prSet>
      <dgm:spPr/>
    </dgm:pt>
    <dgm:pt modelId="{4F78E349-6F60-41C6-912A-474A8E5CD779}" type="pres">
      <dgm:prSet presAssocID="{67F8B2DA-B6D9-49D9-94FA-20218A5B6AAA}" presName="aSpace2" presStyleCnt="0"/>
      <dgm:spPr/>
    </dgm:pt>
    <dgm:pt modelId="{89875709-F8F2-421B-9E06-BC94C62FDD6D}" type="pres">
      <dgm:prSet presAssocID="{19C7FCB9-B4C4-4660-B829-88472FCADED1}" presName="childNode" presStyleLbl="node1" presStyleIdx="15" presStyleCnt="18">
        <dgm:presLayoutVars>
          <dgm:bulletEnabled val="1"/>
        </dgm:presLayoutVars>
      </dgm:prSet>
      <dgm:spPr/>
    </dgm:pt>
    <dgm:pt modelId="{0EAAF35A-F3F6-46B1-BE4E-EBCE25D6119E}" type="pres">
      <dgm:prSet presAssocID="{19C7FCB9-B4C4-4660-B829-88472FCADED1}" presName="aSpace2" presStyleCnt="0"/>
      <dgm:spPr/>
    </dgm:pt>
    <dgm:pt modelId="{EB2137F6-EAFE-4EC4-8B1B-0F532C03029D}" type="pres">
      <dgm:prSet presAssocID="{8E078E91-7F8B-448F-A803-0CDFEBD71640}" presName="childNode" presStyleLbl="node1" presStyleIdx="16" presStyleCnt="18">
        <dgm:presLayoutVars>
          <dgm:bulletEnabled val="1"/>
        </dgm:presLayoutVars>
      </dgm:prSet>
      <dgm:spPr/>
    </dgm:pt>
    <dgm:pt modelId="{B9E66AE7-F6EF-4960-82AC-9A04D38EF7FA}" type="pres">
      <dgm:prSet presAssocID="{8E078E91-7F8B-448F-A803-0CDFEBD71640}" presName="aSpace2" presStyleCnt="0"/>
      <dgm:spPr/>
    </dgm:pt>
    <dgm:pt modelId="{49E1B8B5-C59E-42B7-A5FD-1A5228824185}" type="pres">
      <dgm:prSet presAssocID="{AB3EE5FD-28CC-4F26-9099-3B3453E1C1AC}" presName="childNode" presStyleLbl="node1" presStyleIdx="17" presStyleCnt="18">
        <dgm:presLayoutVars>
          <dgm:bulletEnabled val="1"/>
        </dgm:presLayoutVars>
      </dgm:prSet>
      <dgm:spPr/>
    </dgm:pt>
  </dgm:ptLst>
  <dgm:cxnLst>
    <dgm:cxn modelId="{74A3F503-4BFE-40E8-B7D0-15BD9C9F01ED}" type="presOf" srcId="{47510886-0EE4-4396-A3DA-1F7B40CDDA89}" destId="{A038AAF4-7000-4303-B2C8-E669C5196C01}" srcOrd="0" destOrd="0" presId="urn:microsoft.com/office/officeart/2005/8/layout/lProcess2"/>
    <dgm:cxn modelId="{69D90E06-09CC-45B6-B32D-6C686EA6A78E}" type="presOf" srcId="{57795F8C-DB0A-4EBD-B82F-A66F0DE04CD2}" destId="{326C50B1-FEFB-46F5-B663-D425EB84471C}" srcOrd="0" destOrd="0" presId="urn:microsoft.com/office/officeart/2005/8/layout/lProcess2"/>
    <dgm:cxn modelId="{DE62F10D-97FD-42DA-982B-40BDA00AFDA5}" type="presOf" srcId="{7BC812B7-8166-4C5A-8760-8746BC6C1AE0}" destId="{0DC49100-E709-4F16-99F0-34880AA1B4D4}" srcOrd="0" destOrd="0" presId="urn:microsoft.com/office/officeart/2005/8/layout/lProcess2"/>
    <dgm:cxn modelId="{4A00301D-C94D-4DDD-9B77-3543149645B3}" srcId="{6B15BBFF-0C89-466C-B82D-3301F18613A5}" destId="{C608CB92-8766-4BFB-BDAF-F7CBE85EF5CB}" srcOrd="2" destOrd="0" parTransId="{E84C3316-5F39-4287-AA3D-0283D82F7669}" sibTransId="{DFAB15D0-64AF-4C92-86CD-5065FB9045D4}"/>
    <dgm:cxn modelId="{37C1EB20-1B3D-4C80-A7E6-F09E299FF508}" type="presOf" srcId="{1B68EE43-D7D4-47A0-B3E9-B878CCBF6AF6}" destId="{A1AA0AED-83B9-43EF-AC8A-6ECB56A5683D}" srcOrd="0" destOrd="0" presId="urn:microsoft.com/office/officeart/2005/8/layout/lProcess2"/>
    <dgm:cxn modelId="{5DC05023-A566-4733-8ECF-44ED836E1FA8}" type="presOf" srcId="{8E078E91-7F8B-448F-A803-0CDFEBD71640}" destId="{EB2137F6-EAFE-4EC4-8B1B-0F532C03029D}" srcOrd="0" destOrd="0" presId="urn:microsoft.com/office/officeart/2005/8/layout/lProcess2"/>
    <dgm:cxn modelId="{81247E25-4756-465F-9D92-69DD130D34B0}" srcId="{64F8FEC1-4551-4444-A2A3-08D40F3417E5}" destId="{8E078E91-7F8B-448F-A803-0CDFEBD71640}" srcOrd="4" destOrd="0" parTransId="{617DC373-FE9D-4C8E-B923-9FDECB4B3DFC}" sibTransId="{EEF9B469-8F05-463A-A674-BBFA6068A29E}"/>
    <dgm:cxn modelId="{B51C2D28-0DE6-4BBC-B395-C1D2C37E8A11}" srcId="{57795F8C-DB0A-4EBD-B82F-A66F0DE04CD2}" destId="{7BC812B7-8166-4C5A-8760-8746BC6C1AE0}" srcOrd="2" destOrd="0" parTransId="{86505307-E79B-4995-A581-1129D2671784}" sibTransId="{9EF6FE22-F0CF-4478-9EDD-7989368669D5}"/>
    <dgm:cxn modelId="{B0C6E534-79A5-4E45-949B-44D6E47289AD}" srcId="{54AB1F12-A7BF-4599-9615-C5564E8EDAC3}" destId="{6B15BBFF-0C89-466C-B82D-3301F18613A5}" srcOrd="2" destOrd="0" parTransId="{4292A8C4-4AA9-4527-8708-15795E55B46E}" sibTransId="{1B698941-9CF2-497A-8B79-927B1EF0E65B}"/>
    <dgm:cxn modelId="{55A0263C-B42E-4BC9-945C-3B10F114FFE1}" type="presOf" srcId="{7BF57B7C-C616-4C07-91CC-40296A2F7364}" destId="{EA36ED3C-659E-4BCA-8302-69D60CADA1BE}" srcOrd="0" destOrd="0" presId="urn:microsoft.com/office/officeart/2005/8/layout/lProcess2"/>
    <dgm:cxn modelId="{0213115C-49A1-43E9-8641-BF4554E7DD87}" type="presOf" srcId="{8212E940-DC01-4087-8A16-3BA18C6853A4}" destId="{4133A194-D870-4E81-BAF9-E9D24F7DBD7E}" srcOrd="0" destOrd="0" presId="urn:microsoft.com/office/officeart/2005/8/layout/lProcess2"/>
    <dgm:cxn modelId="{71551E5D-048E-4089-A3D5-8F4666A10A47}" srcId="{64F8FEC1-4551-4444-A2A3-08D40F3417E5}" destId="{417603AD-365C-4393-997E-B6EA55D5F3FE}" srcOrd="0" destOrd="0" parTransId="{9A260769-6E54-4FAB-8756-42B2C2026B29}" sibTransId="{9DE971F4-F72F-41F6-8746-4EDC486DD0CC}"/>
    <dgm:cxn modelId="{39AD9942-AA62-4B8C-B62D-6622413298C7}" srcId="{64F8FEC1-4551-4444-A2A3-08D40F3417E5}" destId="{AB3EE5FD-28CC-4F26-9099-3B3453E1C1AC}" srcOrd="5" destOrd="0" parTransId="{5D1E0ADA-0442-48F7-BBE3-D25664C72D68}" sibTransId="{176600ED-150F-40D3-8BF5-49148DD05A5A}"/>
    <dgm:cxn modelId="{068DD243-3D00-4DD5-B9AA-D19E64315BDC}" type="presOf" srcId="{6B15BBFF-0C89-466C-B82D-3301F18613A5}" destId="{45524851-C08E-449E-B9A0-831F4E3C3093}" srcOrd="1" destOrd="0" presId="urn:microsoft.com/office/officeart/2005/8/layout/lProcess2"/>
    <dgm:cxn modelId="{711D344B-8288-4A2A-A48B-8E52EFD0DB6E}" type="presOf" srcId="{E7935FA0-0E3A-4912-BD21-CC20410B585F}" destId="{374A3901-598A-4DD4-920D-CFDD62A2B63A}" srcOrd="0" destOrd="0" presId="urn:microsoft.com/office/officeart/2005/8/layout/lProcess2"/>
    <dgm:cxn modelId="{4F14B94C-C465-4930-A24C-88897ACF3BBA}" srcId="{57795F8C-DB0A-4EBD-B82F-A66F0DE04CD2}" destId="{7BF57B7C-C616-4C07-91CC-40296A2F7364}" srcOrd="0" destOrd="0" parTransId="{F7C190C7-7195-4B72-ABA9-D1683E25DA79}" sibTransId="{3BC3FD4B-2885-4B0F-8B60-4BC681B29F1D}"/>
    <dgm:cxn modelId="{B43F706D-AA20-4853-8E78-FE696EC6BAEF}" type="presOf" srcId="{C608CB92-8766-4BFB-BDAF-F7CBE85EF5CB}" destId="{484A2978-84BB-4317-AAF5-97ECEC5F4F9F}" srcOrd="0" destOrd="0" presId="urn:microsoft.com/office/officeart/2005/8/layout/lProcess2"/>
    <dgm:cxn modelId="{1792EE4D-6D86-4A2C-A8CB-B424A2D54AE3}" type="presOf" srcId="{4EA3776A-F9D5-4FC8-B858-84D4DA8F8197}" destId="{4334D9A3-EF5F-4198-BBD5-90BB5964DC4C}" srcOrd="0" destOrd="0" presId="urn:microsoft.com/office/officeart/2005/8/layout/lProcess2"/>
    <dgm:cxn modelId="{0F508771-292B-4D8A-ABB8-B6011D7E308B}" srcId="{9AFE3BEE-066A-4258-8E54-CDE03C7FD5BA}" destId="{47510886-0EE4-4396-A3DA-1F7B40CDDA89}" srcOrd="4" destOrd="0" parTransId="{7C9AC557-39C5-4FC8-9E10-C1496B49B813}" sibTransId="{95BB9A3F-DC15-45DB-BCE7-A1D58286CEAB}"/>
    <dgm:cxn modelId="{3B069351-DCB8-4F08-A0C0-783BE2D0FC6C}" srcId="{6B15BBFF-0C89-466C-B82D-3301F18613A5}" destId="{7830AD0A-2A2A-4A1E-B301-2F580E8D9009}" srcOrd="1" destOrd="0" parTransId="{2347DF88-B696-499B-9BC6-4B19C674504F}" sibTransId="{31442995-C0AB-4993-BE6B-F79A1A983C96}"/>
    <dgm:cxn modelId="{3C4FDC53-985D-4278-AF6B-5BEB23D83AFF}" srcId="{54AB1F12-A7BF-4599-9615-C5564E8EDAC3}" destId="{64F8FEC1-4551-4444-A2A3-08D40F3417E5}" srcOrd="3" destOrd="0" parTransId="{AA2CF618-1D7F-44E5-9F87-2D8EF5F634B9}" sibTransId="{A08EC063-86D8-441F-AAD6-20B9E4172179}"/>
    <dgm:cxn modelId="{DB5E7174-3EB1-470F-9F6E-FA4898846CDC}" type="presOf" srcId="{64F8FEC1-4551-4444-A2A3-08D40F3417E5}" destId="{4602426D-229F-4492-BDDA-D412CFFADD93}" srcOrd="1" destOrd="0" presId="urn:microsoft.com/office/officeart/2005/8/layout/lProcess2"/>
    <dgm:cxn modelId="{C1D7C154-B7BD-41A9-AC66-71EBEA1EA790}" type="presOf" srcId="{AB3EE5FD-28CC-4F26-9099-3B3453E1C1AC}" destId="{49E1B8B5-C59E-42B7-A5FD-1A5228824185}" srcOrd="0" destOrd="0" presId="urn:microsoft.com/office/officeart/2005/8/layout/lProcess2"/>
    <dgm:cxn modelId="{2EA3F456-13CA-4D11-825E-3C72DDD2C0D1}" srcId="{6B15BBFF-0C89-466C-B82D-3301F18613A5}" destId="{8212E940-DC01-4087-8A16-3BA18C6853A4}" srcOrd="0" destOrd="0" parTransId="{63EC3FE5-72C8-4B5E-81B3-3450EE72FC15}" sibTransId="{435EC864-4DA0-4BDB-A29A-E30915256ECD}"/>
    <dgm:cxn modelId="{906C2685-9834-4984-88AA-8B41BDACC19B}" type="presOf" srcId="{57795F8C-DB0A-4EBD-B82F-A66F0DE04CD2}" destId="{870430D9-B77F-48CB-81EA-AFCFBF01792C}" srcOrd="1" destOrd="0" presId="urn:microsoft.com/office/officeart/2005/8/layout/lProcess2"/>
    <dgm:cxn modelId="{B849E186-0D88-4C36-BCE5-44D070B15581}" srcId="{64F8FEC1-4551-4444-A2A3-08D40F3417E5}" destId="{19C7FCB9-B4C4-4660-B829-88472FCADED1}" srcOrd="3" destOrd="0" parTransId="{E55DE1C7-62F5-4C64-9AD3-01B11C988D62}" sibTransId="{1F0ED338-BA59-4054-87B6-B450A9D90E21}"/>
    <dgm:cxn modelId="{74054C88-601D-4768-B286-22BF5280AD2B}" srcId="{57795F8C-DB0A-4EBD-B82F-A66F0DE04CD2}" destId="{A4811759-9088-413B-84F0-3C31AF069866}" srcOrd="1" destOrd="0" parTransId="{5709B21E-E0B8-4206-A5D3-896595AD9F1A}" sibTransId="{BD95F2AD-7432-4A31-93E3-7A14B68F0600}"/>
    <dgm:cxn modelId="{0B418D8C-E42A-4DF7-AC80-17AC22CBE34C}" type="presOf" srcId="{9AFE3BEE-066A-4258-8E54-CDE03C7FD5BA}" destId="{15EF2F65-DB9B-4A99-8D03-B00ABCC16301}" srcOrd="0" destOrd="0" presId="urn:microsoft.com/office/officeart/2005/8/layout/lProcess2"/>
    <dgm:cxn modelId="{28E1FE90-83FE-4039-9920-EA434C77A8F7}" srcId="{57795F8C-DB0A-4EBD-B82F-A66F0DE04CD2}" destId="{1B68EE43-D7D4-47A0-B3E9-B878CCBF6AF6}" srcOrd="3" destOrd="0" parTransId="{AA2CF90A-048C-4413-9555-44A16896BE00}" sibTransId="{7FD44048-BE36-4C12-8741-EA2F5EC32A2E}"/>
    <dgm:cxn modelId="{26D9FE91-A913-4E43-9DE4-CBFDE2513167}" type="presOf" srcId="{ED18E88D-F872-4288-8321-763753C63364}" destId="{F2D7B88B-75BC-4BD8-989B-7CF49C91210C}" srcOrd="0" destOrd="0" presId="urn:microsoft.com/office/officeart/2005/8/layout/lProcess2"/>
    <dgm:cxn modelId="{02791194-EEED-4840-B817-87EA67BD9BF7}" srcId="{9AFE3BEE-066A-4258-8E54-CDE03C7FD5BA}" destId="{ED18E88D-F872-4288-8321-763753C63364}" srcOrd="1" destOrd="0" parTransId="{3101807F-6663-44CD-BD29-14D111A4D0BA}" sibTransId="{7AA01F31-B2E9-4EF1-AB95-E1302EA72EE4}"/>
    <dgm:cxn modelId="{8D19C695-F53F-4802-B8A0-D97E5DFA4906}" type="presOf" srcId="{A2C2731B-B4AC-46FB-BD1E-8E4D38F267B1}" destId="{DB1689D5-6414-45FB-8EC4-CA28D9CEBD43}" srcOrd="0" destOrd="0" presId="urn:microsoft.com/office/officeart/2005/8/layout/lProcess2"/>
    <dgm:cxn modelId="{004BF19A-B484-45D3-98B9-8A2E722C6278}" srcId="{64F8FEC1-4551-4444-A2A3-08D40F3417E5}" destId="{A2C2731B-B4AC-46FB-BD1E-8E4D38F267B1}" srcOrd="1" destOrd="0" parTransId="{730D60DC-DAF1-4EEB-99C1-96EEF43F5898}" sibTransId="{9802013F-196E-4CD3-BA67-DFE04760BB52}"/>
    <dgm:cxn modelId="{A610B7AF-12FE-47E0-B8A2-875A3AC77B69}" type="presOf" srcId="{7830AD0A-2A2A-4A1E-B301-2F580E8D9009}" destId="{1CF861E6-8F5A-489F-9CB9-C0F1AF69B6BD}" srcOrd="0" destOrd="0" presId="urn:microsoft.com/office/officeart/2005/8/layout/lProcess2"/>
    <dgm:cxn modelId="{8A85EFB2-C3CA-43EF-AE32-C83402325EEA}" srcId="{9AFE3BEE-066A-4258-8E54-CDE03C7FD5BA}" destId="{4EA3776A-F9D5-4FC8-B858-84D4DA8F8197}" srcOrd="0" destOrd="0" parTransId="{E44E6FE8-4E61-48AB-AD48-5C2C817E3D0F}" sibTransId="{F34ABC52-B16D-4A42-8128-67C2756BEC26}"/>
    <dgm:cxn modelId="{C0EC86B3-01D7-4288-8BA8-5C43E36369D6}" type="presOf" srcId="{67F8B2DA-B6D9-49D9-94FA-20218A5B6AAA}" destId="{3C3CEB21-69EE-47CA-BC8E-274C381DD340}" srcOrd="0" destOrd="0" presId="urn:microsoft.com/office/officeart/2005/8/layout/lProcess2"/>
    <dgm:cxn modelId="{BD094ABC-2CEE-4B5B-A49B-9662C6E025D4}" srcId="{64F8FEC1-4551-4444-A2A3-08D40F3417E5}" destId="{67F8B2DA-B6D9-49D9-94FA-20218A5B6AAA}" srcOrd="2" destOrd="0" parTransId="{52099E02-AFCF-443F-9C5B-759EA2E41680}" sibTransId="{80881CB0-1445-49E8-A2FA-212F60A5ED45}"/>
    <dgm:cxn modelId="{1A7BBFBC-EBD0-42C4-9BBF-07F19417F0FC}" type="presOf" srcId="{6B15BBFF-0C89-466C-B82D-3301F18613A5}" destId="{E0245A73-9560-4E18-828B-7C308898ACB4}" srcOrd="0" destOrd="0" presId="urn:microsoft.com/office/officeart/2005/8/layout/lProcess2"/>
    <dgm:cxn modelId="{33ACA4C3-406D-4A77-96B0-B88CDF638F60}" srcId="{9AFE3BEE-066A-4258-8E54-CDE03C7FD5BA}" destId="{8A14B494-09A2-4A0E-9344-94D35501F125}" srcOrd="3" destOrd="0" parTransId="{5285C8E3-DCD9-4F8B-B887-93E03CA668B1}" sibTransId="{B9570923-8F73-4A66-9E6C-F1BCF3A4949B}"/>
    <dgm:cxn modelId="{4EB421C4-59D6-4A59-AA1A-3A7E5B4A06AC}" type="presOf" srcId="{417603AD-365C-4393-997E-B6EA55D5F3FE}" destId="{CE0CA234-072A-4D54-81A6-9585F3E43BB5}" srcOrd="0" destOrd="0" presId="urn:microsoft.com/office/officeart/2005/8/layout/lProcess2"/>
    <dgm:cxn modelId="{E85FACC7-ABB0-4EFE-8A04-10DBF0C4920F}" srcId="{9AFE3BEE-066A-4258-8E54-CDE03C7FD5BA}" destId="{E7935FA0-0E3A-4912-BD21-CC20410B585F}" srcOrd="2" destOrd="0" parTransId="{69C3DFF7-0FF5-4208-B28B-5ECF555D1315}" sibTransId="{AB5C8B5F-1422-44D8-842B-E24BF23E33D1}"/>
    <dgm:cxn modelId="{026891D6-F655-428F-92A6-4C6D48B71BC9}" type="presOf" srcId="{9AFE3BEE-066A-4258-8E54-CDE03C7FD5BA}" destId="{00395E9F-E4E1-4F2A-BE47-ABC9DB5E58F2}" srcOrd="1" destOrd="0" presId="urn:microsoft.com/office/officeart/2005/8/layout/lProcess2"/>
    <dgm:cxn modelId="{B14008D8-51FE-4839-97F6-5495B443725D}" srcId="{54AB1F12-A7BF-4599-9615-C5564E8EDAC3}" destId="{57795F8C-DB0A-4EBD-B82F-A66F0DE04CD2}" srcOrd="1" destOrd="0" parTransId="{8E757D9D-E9D8-47C9-8776-8593B82AE39D}" sibTransId="{7E6E4E73-0C25-4AFF-87B2-E37941666C4B}"/>
    <dgm:cxn modelId="{34480ADD-29CF-4556-B7EA-1697AC1633C1}" srcId="{54AB1F12-A7BF-4599-9615-C5564E8EDAC3}" destId="{9AFE3BEE-066A-4258-8E54-CDE03C7FD5BA}" srcOrd="0" destOrd="0" parTransId="{7FC8EEA0-E325-4190-BFF5-D356BBD85674}" sibTransId="{B8B800A4-9F8F-49A5-87D5-CEF26DF98DB3}"/>
    <dgm:cxn modelId="{80A8A5E5-158D-454A-B69C-5957A47A96FD}" type="presOf" srcId="{19C7FCB9-B4C4-4660-B829-88472FCADED1}" destId="{89875709-F8F2-421B-9E06-BC94C62FDD6D}" srcOrd="0" destOrd="0" presId="urn:microsoft.com/office/officeart/2005/8/layout/lProcess2"/>
    <dgm:cxn modelId="{07C41DE8-6FC6-425D-A5C0-07D8F38E4FC0}" type="presOf" srcId="{64F8FEC1-4551-4444-A2A3-08D40F3417E5}" destId="{7EB04B53-391F-445D-9F4D-0BE5EF005E7B}" srcOrd="0" destOrd="0" presId="urn:microsoft.com/office/officeart/2005/8/layout/lProcess2"/>
    <dgm:cxn modelId="{EAB872EC-0F88-44E4-AFF6-9BF436455294}" type="presOf" srcId="{8A14B494-09A2-4A0E-9344-94D35501F125}" destId="{843B73EA-FCF0-4B37-B241-AFD43E9992CB}" srcOrd="0" destOrd="0" presId="urn:microsoft.com/office/officeart/2005/8/layout/lProcess2"/>
    <dgm:cxn modelId="{3F2650F2-8E3F-4C2E-B529-9DD8EA76975B}" type="presOf" srcId="{A4811759-9088-413B-84F0-3C31AF069866}" destId="{15DB2404-105B-4EE0-98E8-7BF8214D25E9}" srcOrd="0" destOrd="0" presId="urn:microsoft.com/office/officeart/2005/8/layout/lProcess2"/>
    <dgm:cxn modelId="{C6352EFF-6FF5-4B6B-A1A1-89932AAD7A2F}" type="presOf" srcId="{54AB1F12-A7BF-4599-9615-C5564E8EDAC3}" destId="{3240608C-1679-4D1B-8DD7-09610246687C}" srcOrd="0" destOrd="0" presId="urn:microsoft.com/office/officeart/2005/8/layout/lProcess2"/>
    <dgm:cxn modelId="{0E436781-A58B-42CD-95F6-C46970C32FF0}" type="presParOf" srcId="{3240608C-1679-4D1B-8DD7-09610246687C}" destId="{0DFCFDC8-B4E2-4FE2-BEBA-38DA24EF4B8D}" srcOrd="0" destOrd="0" presId="urn:microsoft.com/office/officeart/2005/8/layout/lProcess2"/>
    <dgm:cxn modelId="{15A3A13B-867A-4879-BA6E-DA11E6B05670}" type="presParOf" srcId="{0DFCFDC8-B4E2-4FE2-BEBA-38DA24EF4B8D}" destId="{15EF2F65-DB9B-4A99-8D03-B00ABCC16301}" srcOrd="0" destOrd="0" presId="urn:microsoft.com/office/officeart/2005/8/layout/lProcess2"/>
    <dgm:cxn modelId="{B5FE574A-FA7C-4C43-9CFA-F63B979BCC94}" type="presParOf" srcId="{0DFCFDC8-B4E2-4FE2-BEBA-38DA24EF4B8D}" destId="{00395E9F-E4E1-4F2A-BE47-ABC9DB5E58F2}" srcOrd="1" destOrd="0" presId="urn:microsoft.com/office/officeart/2005/8/layout/lProcess2"/>
    <dgm:cxn modelId="{283D3A11-2711-47DA-BC49-CD4AF4849601}" type="presParOf" srcId="{0DFCFDC8-B4E2-4FE2-BEBA-38DA24EF4B8D}" destId="{E23291F8-5A7C-4818-AF58-0AF6FF6A2A78}" srcOrd="2" destOrd="0" presId="urn:microsoft.com/office/officeart/2005/8/layout/lProcess2"/>
    <dgm:cxn modelId="{E3642F63-4B67-48E0-972C-4F4FA0B4314D}" type="presParOf" srcId="{E23291F8-5A7C-4818-AF58-0AF6FF6A2A78}" destId="{5B3ECD31-5FB4-47FA-9CD9-28307C876FB9}" srcOrd="0" destOrd="0" presId="urn:microsoft.com/office/officeart/2005/8/layout/lProcess2"/>
    <dgm:cxn modelId="{C8ACC3A6-00F4-4435-9129-DC0F6BA842E2}" type="presParOf" srcId="{5B3ECD31-5FB4-47FA-9CD9-28307C876FB9}" destId="{4334D9A3-EF5F-4198-BBD5-90BB5964DC4C}" srcOrd="0" destOrd="0" presId="urn:microsoft.com/office/officeart/2005/8/layout/lProcess2"/>
    <dgm:cxn modelId="{89D009C7-A0AC-4A0A-A7C4-5CA42C73D844}" type="presParOf" srcId="{5B3ECD31-5FB4-47FA-9CD9-28307C876FB9}" destId="{C30595D2-489D-4C36-BFAD-7560C16475E2}" srcOrd="1" destOrd="0" presId="urn:microsoft.com/office/officeart/2005/8/layout/lProcess2"/>
    <dgm:cxn modelId="{12714CF5-F260-4817-BD42-3856CF1F2786}" type="presParOf" srcId="{5B3ECD31-5FB4-47FA-9CD9-28307C876FB9}" destId="{F2D7B88B-75BC-4BD8-989B-7CF49C91210C}" srcOrd="2" destOrd="0" presId="urn:microsoft.com/office/officeart/2005/8/layout/lProcess2"/>
    <dgm:cxn modelId="{CD1252A8-469E-4BA0-ACEC-2EE72FEB9D94}" type="presParOf" srcId="{5B3ECD31-5FB4-47FA-9CD9-28307C876FB9}" destId="{9F13CAA3-CED5-4550-8B51-3F4D055B774A}" srcOrd="3" destOrd="0" presId="urn:microsoft.com/office/officeart/2005/8/layout/lProcess2"/>
    <dgm:cxn modelId="{5BDCDDAB-0FBB-4CA7-8B56-7657CF1D9F85}" type="presParOf" srcId="{5B3ECD31-5FB4-47FA-9CD9-28307C876FB9}" destId="{374A3901-598A-4DD4-920D-CFDD62A2B63A}" srcOrd="4" destOrd="0" presId="urn:microsoft.com/office/officeart/2005/8/layout/lProcess2"/>
    <dgm:cxn modelId="{DF689D6C-A92E-47E1-AE56-4B0821FF4BB5}" type="presParOf" srcId="{5B3ECD31-5FB4-47FA-9CD9-28307C876FB9}" destId="{37BF0457-FB99-4853-9666-9DD194E3BAFA}" srcOrd="5" destOrd="0" presId="urn:microsoft.com/office/officeart/2005/8/layout/lProcess2"/>
    <dgm:cxn modelId="{9606B052-DB67-4A83-B851-FD316E3C924C}" type="presParOf" srcId="{5B3ECD31-5FB4-47FA-9CD9-28307C876FB9}" destId="{843B73EA-FCF0-4B37-B241-AFD43E9992CB}" srcOrd="6" destOrd="0" presId="urn:microsoft.com/office/officeart/2005/8/layout/lProcess2"/>
    <dgm:cxn modelId="{A951134D-927B-4319-83DF-B633D6A25295}" type="presParOf" srcId="{5B3ECD31-5FB4-47FA-9CD9-28307C876FB9}" destId="{522156B9-9155-4E50-B66E-79BA5EB1CD0C}" srcOrd="7" destOrd="0" presId="urn:microsoft.com/office/officeart/2005/8/layout/lProcess2"/>
    <dgm:cxn modelId="{71ACD679-6BEC-4A56-AC69-175B06772FA1}" type="presParOf" srcId="{5B3ECD31-5FB4-47FA-9CD9-28307C876FB9}" destId="{A038AAF4-7000-4303-B2C8-E669C5196C01}" srcOrd="8" destOrd="0" presId="urn:microsoft.com/office/officeart/2005/8/layout/lProcess2"/>
    <dgm:cxn modelId="{8882FEB9-F5D4-4844-A451-BBF967842096}" type="presParOf" srcId="{3240608C-1679-4D1B-8DD7-09610246687C}" destId="{EA6D3224-F19C-4FA4-B4BA-2B3A355B3FCB}" srcOrd="1" destOrd="0" presId="urn:microsoft.com/office/officeart/2005/8/layout/lProcess2"/>
    <dgm:cxn modelId="{2175836B-7581-4287-A091-8982BD57D746}" type="presParOf" srcId="{3240608C-1679-4D1B-8DD7-09610246687C}" destId="{4B641DB3-8174-4A4C-84FF-C07EF1B6D60E}" srcOrd="2" destOrd="0" presId="urn:microsoft.com/office/officeart/2005/8/layout/lProcess2"/>
    <dgm:cxn modelId="{E603DC17-F21D-46DC-BD16-AD531E1FB506}" type="presParOf" srcId="{4B641DB3-8174-4A4C-84FF-C07EF1B6D60E}" destId="{326C50B1-FEFB-46F5-B663-D425EB84471C}" srcOrd="0" destOrd="0" presId="urn:microsoft.com/office/officeart/2005/8/layout/lProcess2"/>
    <dgm:cxn modelId="{8131526C-3A29-4B63-9267-31D7963BA1B3}" type="presParOf" srcId="{4B641DB3-8174-4A4C-84FF-C07EF1B6D60E}" destId="{870430D9-B77F-48CB-81EA-AFCFBF01792C}" srcOrd="1" destOrd="0" presId="urn:microsoft.com/office/officeart/2005/8/layout/lProcess2"/>
    <dgm:cxn modelId="{F24FDF77-0756-41A9-AC69-A690BB4D1FE2}" type="presParOf" srcId="{4B641DB3-8174-4A4C-84FF-C07EF1B6D60E}" destId="{3B9C838D-A55B-45BF-B310-8C2769C22F5E}" srcOrd="2" destOrd="0" presId="urn:microsoft.com/office/officeart/2005/8/layout/lProcess2"/>
    <dgm:cxn modelId="{A98010A3-557D-4324-A2B3-29E9B8FA7737}" type="presParOf" srcId="{3B9C838D-A55B-45BF-B310-8C2769C22F5E}" destId="{2C639585-0CB7-44B5-8FE8-85FE2EBE9293}" srcOrd="0" destOrd="0" presId="urn:microsoft.com/office/officeart/2005/8/layout/lProcess2"/>
    <dgm:cxn modelId="{C552B414-DCCE-4112-8058-6A2EF1BA0330}" type="presParOf" srcId="{2C639585-0CB7-44B5-8FE8-85FE2EBE9293}" destId="{EA36ED3C-659E-4BCA-8302-69D60CADA1BE}" srcOrd="0" destOrd="0" presId="urn:microsoft.com/office/officeart/2005/8/layout/lProcess2"/>
    <dgm:cxn modelId="{A448238D-369B-4502-A03C-E10DDA2B8230}" type="presParOf" srcId="{2C639585-0CB7-44B5-8FE8-85FE2EBE9293}" destId="{B0192F27-D26D-45AC-9A65-8F782DFE087A}" srcOrd="1" destOrd="0" presId="urn:microsoft.com/office/officeart/2005/8/layout/lProcess2"/>
    <dgm:cxn modelId="{A1D587D0-85D1-48D4-AF21-9113E1AE0F6A}" type="presParOf" srcId="{2C639585-0CB7-44B5-8FE8-85FE2EBE9293}" destId="{15DB2404-105B-4EE0-98E8-7BF8214D25E9}" srcOrd="2" destOrd="0" presId="urn:microsoft.com/office/officeart/2005/8/layout/lProcess2"/>
    <dgm:cxn modelId="{27D89B10-150D-48D8-A2D6-5D7D01255700}" type="presParOf" srcId="{2C639585-0CB7-44B5-8FE8-85FE2EBE9293}" destId="{5E6BFC1B-8B77-4C04-A5EA-98C38297832A}" srcOrd="3" destOrd="0" presId="urn:microsoft.com/office/officeart/2005/8/layout/lProcess2"/>
    <dgm:cxn modelId="{9657E720-AF2A-49AD-8507-74F01E195789}" type="presParOf" srcId="{2C639585-0CB7-44B5-8FE8-85FE2EBE9293}" destId="{0DC49100-E709-4F16-99F0-34880AA1B4D4}" srcOrd="4" destOrd="0" presId="urn:microsoft.com/office/officeart/2005/8/layout/lProcess2"/>
    <dgm:cxn modelId="{73FED6BB-92D0-42B7-9441-7B66B31CD442}" type="presParOf" srcId="{2C639585-0CB7-44B5-8FE8-85FE2EBE9293}" destId="{0DC6ED54-D283-479C-8B42-4DA70D740CE5}" srcOrd="5" destOrd="0" presId="urn:microsoft.com/office/officeart/2005/8/layout/lProcess2"/>
    <dgm:cxn modelId="{E336227E-B690-4239-8DE0-2E669C86D803}" type="presParOf" srcId="{2C639585-0CB7-44B5-8FE8-85FE2EBE9293}" destId="{A1AA0AED-83B9-43EF-AC8A-6ECB56A5683D}" srcOrd="6" destOrd="0" presId="urn:microsoft.com/office/officeart/2005/8/layout/lProcess2"/>
    <dgm:cxn modelId="{15E2FDEA-CB64-4015-BA5E-9BC01846999F}" type="presParOf" srcId="{3240608C-1679-4D1B-8DD7-09610246687C}" destId="{6B0CD799-E1FF-4865-B554-60D8F08B6FEE}" srcOrd="3" destOrd="0" presId="urn:microsoft.com/office/officeart/2005/8/layout/lProcess2"/>
    <dgm:cxn modelId="{F5A7BFC0-AD14-4387-B041-D27506141363}" type="presParOf" srcId="{3240608C-1679-4D1B-8DD7-09610246687C}" destId="{7B6268AE-A4E0-432A-AF16-F6E4EF6C6236}" srcOrd="4" destOrd="0" presId="urn:microsoft.com/office/officeart/2005/8/layout/lProcess2"/>
    <dgm:cxn modelId="{2B708B33-48E0-42AE-9D1F-70276010B5D2}" type="presParOf" srcId="{7B6268AE-A4E0-432A-AF16-F6E4EF6C6236}" destId="{E0245A73-9560-4E18-828B-7C308898ACB4}" srcOrd="0" destOrd="0" presId="urn:microsoft.com/office/officeart/2005/8/layout/lProcess2"/>
    <dgm:cxn modelId="{1D80578D-75A5-469B-9ADA-1E0076F226A5}" type="presParOf" srcId="{7B6268AE-A4E0-432A-AF16-F6E4EF6C6236}" destId="{45524851-C08E-449E-B9A0-831F4E3C3093}" srcOrd="1" destOrd="0" presId="urn:microsoft.com/office/officeart/2005/8/layout/lProcess2"/>
    <dgm:cxn modelId="{383E4B6F-C628-4781-8C95-03960A496061}" type="presParOf" srcId="{7B6268AE-A4E0-432A-AF16-F6E4EF6C6236}" destId="{DAA11605-738B-482A-A2ED-E8746C7B9463}" srcOrd="2" destOrd="0" presId="urn:microsoft.com/office/officeart/2005/8/layout/lProcess2"/>
    <dgm:cxn modelId="{091071D7-46E9-4A74-8142-DD61D9DF34E4}" type="presParOf" srcId="{DAA11605-738B-482A-A2ED-E8746C7B9463}" destId="{6AB2577B-9262-4E00-B4F8-E5924A26C5BE}" srcOrd="0" destOrd="0" presId="urn:microsoft.com/office/officeart/2005/8/layout/lProcess2"/>
    <dgm:cxn modelId="{66E285EE-F212-411D-BFBA-9B002DC7B30B}" type="presParOf" srcId="{6AB2577B-9262-4E00-B4F8-E5924A26C5BE}" destId="{4133A194-D870-4E81-BAF9-E9D24F7DBD7E}" srcOrd="0" destOrd="0" presId="urn:microsoft.com/office/officeart/2005/8/layout/lProcess2"/>
    <dgm:cxn modelId="{BB545DB6-942B-4FF6-985A-01F6AEFF9DF8}" type="presParOf" srcId="{6AB2577B-9262-4E00-B4F8-E5924A26C5BE}" destId="{C81C60A6-6B55-48F6-9669-9E397D56D31F}" srcOrd="1" destOrd="0" presId="urn:microsoft.com/office/officeart/2005/8/layout/lProcess2"/>
    <dgm:cxn modelId="{31936676-9631-4A5E-BECD-4270B6BD0355}" type="presParOf" srcId="{6AB2577B-9262-4E00-B4F8-E5924A26C5BE}" destId="{1CF861E6-8F5A-489F-9CB9-C0F1AF69B6BD}" srcOrd="2" destOrd="0" presId="urn:microsoft.com/office/officeart/2005/8/layout/lProcess2"/>
    <dgm:cxn modelId="{F95425AF-EBF7-465A-96B9-9BEE651B830B}" type="presParOf" srcId="{6AB2577B-9262-4E00-B4F8-E5924A26C5BE}" destId="{A36981A9-6BAF-48ED-9861-CD3B9C8AB581}" srcOrd="3" destOrd="0" presId="urn:microsoft.com/office/officeart/2005/8/layout/lProcess2"/>
    <dgm:cxn modelId="{16EE22A8-9941-4FD0-BDB2-9B077063C5B0}" type="presParOf" srcId="{6AB2577B-9262-4E00-B4F8-E5924A26C5BE}" destId="{484A2978-84BB-4317-AAF5-97ECEC5F4F9F}" srcOrd="4" destOrd="0" presId="urn:microsoft.com/office/officeart/2005/8/layout/lProcess2"/>
    <dgm:cxn modelId="{11519C53-0C5D-4DA2-9FD3-ABE0F284CFCE}" type="presParOf" srcId="{3240608C-1679-4D1B-8DD7-09610246687C}" destId="{C025138A-C5F9-4A76-97C9-07875B0D4DFD}" srcOrd="5" destOrd="0" presId="urn:microsoft.com/office/officeart/2005/8/layout/lProcess2"/>
    <dgm:cxn modelId="{FC1C8CEF-1F0F-4442-A168-02F2751D6180}" type="presParOf" srcId="{3240608C-1679-4D1B-8DD7-09610246687C}" destId="{1616C75D-00E3-4258-94AB-BFA9B7373819}" srcOrd="6" destOrd="0" presId="urn:microsoft.com/office/officeart/2005/8/layout/lProcess2"/>
    <dgm:cxn modelId="{CE20153B-627F-4F7A-B931-17AC2F6AEC7B}" type="presParOf" srcId="{1616C75D-00E3-4258-94AB-BFA9B7373819}" destId="{7EB04B53-391F-445D-9F4D-0BE5EF005E7B}" srcOrd="0" destOrd="0" presId="urn:microsoft.com/office/officeart/2005/8/layout/lProcess2"/>
    <dgm:cxn modelId="{001D3A30-CFB6-41A3-8FC4-C66A9B0011D1}" type="presParOf" srcId="{1616C75D-00E3-4258-94AB-BFA9B7373819}" destId="{4602426D-229F-4492-BDDA-D412CFFADD93}" srcOrd="1" destOrd="0" presId="urn:microsoft.com/office/officeart/2005/8/layout/lProcess2"/>
    <dgm:cxn modelId="{EA40CEB5-E9D1-4896-BF81-45BDEEE3E552}" type="presParOf" srcId="{1616C75D-00E3-4258-94AB-BFA9B7373819}" destId="{99CA62D0-295E-4B1E-B88A-34A336E8C844}" srcOrd="2" destOrd="0" presId="urn:microsoft.com/office/officeart/2005/8/layout/lProcess2"/>
    <dgm:cxn modelId="{3887FBCD-1426-41B4-8BB5-7D4C13643E7D}" type="presParOf" srcId="{99CA62D0-295E-4B1E-B88A-34A336E8C844}" destId="{DF6678FE-1012-4FAF-A85B-19AB4FD3D7C1}" srcOrd="0" destOrd="0" presId="urn:microsoft.com/office/officeart/2005/8/layout/lProcess2"/>
    <dgm:cxn modelId="{51D06657-C5E7-4573-BD84-D4739937AAAA}" type="presParOf" srcId="{DF6678FE-1012-4FAF-A85B-19AB4FD3D7C1}" destId="{CE0CA234-072A-4D54-81A6-9585F3E43BB5}" srcOrd="0" destOrd="0" presId="urn:microsoft.com/office/officeart/2005/8/layout/lProcess2"/>
    <dgm:cxn modelId="{59CDDB89-FFD8-4873-8912-93ABC9064F02}" type="presParOf" srcId="{DF6678FE-1012-4FAF-A85B-19AB4FD3D7C1}" destId="{30C55739-FEF7-4EDA-9C33-A2F2D57D5FC6}" srcOrd="1" destOrd="0" presId="urn:microsoft.com/office/officeart/2005/8/layout/lProcess2"/>
    <dgm:cxn modelId="{813CE14D-4A47-47D9-B7CD-660E4915767D}" type="presParOf" srcId="{DF6678FE-1012-4FAF-A85B-19AB4FD3D7C1}" destId="{DB1689D5-6414-45FB-8EC4-CA28D9CEBD43}" srcOrd="2" destOrd="0" presId="urn:microsoft.com/office/officeart/2005/8/layout/lProcess2"/>
    <dgm:cxn modelId="{4CB1BB22-7DB3-4E5A-AE71-B48D26018FC1}" type="presParOf" srcId="{DF6678FE-1012-4FAF-A85B-19AB4FD3D7C1}" destId="{5210489B-C721-470C-878F-7EB4841C47B6}" srcOrd="3" destOrd="0" presId="urn:microsoft.com/office/officeart/2005/8/layout/lProcess2"/>
    <dgm:cxn modelId="{06B33A06-58A3-4664-9CC2-8EB7CF93A1A9}" type="presParOf" srcId="{DF6678FE-1012-4FAF-A85B-19AB4FD3D7C1}" destId="{3C3CEB21-69EE-47CA-BC8E-274C381DD340}" srcOrd="4" destOrd="0" presId="urn:microsoft.com/office/officeart/2005/8/layout/lProcess2"/>
    <dgm:cxn modelId="{A5BF476C-0B44-4F2C-8E96-8A5D4E68D43C}" type="presParOf" srcId="{DF6678FE-1012-4FAF-A85B-19AB4FD3D7C1}" destId="{4F78E349-6F60-41C6-912A-474A8E5CD779}" srcOrd="5" destOrd="0" presId="urn:microsoft.com/office/officeart/2005/8/layout/lProcess2"/>
    <dgm:cxn modelId="{FC7F9655-44F1-4B63-8C18-0A269C09A3B8}" type="presParOf" srcId="{DF6678FE-1012-4FAF-A85B-19AB4FD3D7C1}" destId="{89875709-F8F2-421B-9E06-BC94C62FDD6D}" srcOrd="6" destOrd="0" presId="urn:microsoft.com/office/officeart/2005/8/layout/lProcess2"/>
    <dgm:cxn modelId="{FF37A5C3-FB1C-4606-930C-DE68B7AF0C4B}" type="presParOf" srcId="{DF6678FE-1012-4FAF-A85B-19AB4FD3D7C1}" destId="{0EAAF35A-F3F6-46B1-BE4E-EBCE25D6119E}" srcOrd="7" destOrd="0" presId="urn:microsoft.com/office/officeart/2005/8/layout/lProcess2"/>
    <dgm:cxn modelId="{96A87887-2591-4B3F-A05B-413008587873}" type="presParOf" srcId="{DF6678FE-1012-4FAF-A85B-19AB4FD3D7C1}" destId="{EB2137F6-EAFE-4EC4-8B1B-0F532C03029D}" srcOrd="8" destOrd="0" presId="urn:microsoft.com/office/officeart/2005/8/layout/lProcess2"/>
    <dgm:cxn modelId="{78EA9BED-4BA8-44C4-97A3-ABA74AB6F584}" type="presParOf" srcId="{DF6678FE-1012-4FAF-A85B-19AB4FD3D7C1}" destId="{B9E66AE7-F6EF-4960-82AC-9A04D38EF7FA}" srcOrd="9" destOrd="0" presId="urn:microsoft.com/office/officeart/2005/8/layout/lProcess2"/>
    <dgm:cxn modelId="{4CD32C0E-D70E-480E-8118-FEEF0C2394A9}" type="presParOf" srcId="{DF6678FE-1012-4FAF-A85B-19AB4FD3D7C1}" destId="{49E1B8B5-C59E-42B7-A5FD-1A5228824185}"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5B89657-3A67-4653-880D-7C4D6FF02644}" type="doc">
      <dgm:prSet loTypeId="urn:microsoft.com/office/officeart/2005/8/layout/chevron1" loCatId="process" qsTypeId="urn:microsoft.com/office/officeart/2005/8/quickstyle/simple1" qsCatId="simple" csTypeId="urn:microsoft.com/office/officeart/2005/8/colors/accent1_2" csCatId="accent1" phldr="1"/>
      <dgm:spPr/>
    </dgm:pt>
    <dgm:pt modelId="{08B86ED3-5C29-41F6-825B-D35DE9DAF61E}">
      <dgm:prSet phldrT="[Text]"/>
      <dgm:spPr/>
      <dgm:t>
        <a:bodyPr/>
        <a:lstStyle/>
        <a:p>
          <a:r>
            <a:rPr lang="en-US"/>
            <a:t>Pre-deployment Planning</a:t>
          </a:r>
        </a:p>
      </dgm:t>
    </dgm:pt>
    <dgm:pt modelId="{81C4933A-CC5E-422C-9BAF-A98F038E4B82}" type="parTrans" cxnId="{6615B7B5-CAAE-4F43-819B-7E7E1F6F92F4}">
      <dgm:prSet/>
      <dgm:spPr/>
      <dgm:t>
        <a:bodyPr/>
        <a:lstStyle/>
        <a:p>
          <a:endParaRPr lang="en-US"/>
        </a:p>
      </dgm:t>
    </dgm:pt>
    <dgm:pt modelId="{3D354671-68EE-4D82-8C02-3C9E207AC464}" type="sibTrans" cxnId="{6615B7B5-CAAE-4F43-819B-7E7E1F6F92F4}">
      <dgm:prSet/>
      <dgm:spPr/>
      <dgm:t>
        <a:bodyPr/>
        <a:lstStyle/>
        <a:p>
          <a:endParaRPr lang="en-US"/>
        </a:p>
      </dgm:t>
    </dgm:pt>
    <dgm:pt modelId="{A52CC3C2-975F-4E63-94A3-F54F5CE794C9}">
      <dgm:prSet phldrT="[Text]"/>
      <dgm:spPr>
        <a:solidFill>
          <a:srgbClr val="50E6FF"/>
        </a:solidFill>
      </dgm:spPr>
      <dgm:t>
        <a:bodyPr/>
        <a:lstStyle/>
        <a:p>
          <a:r>
            <a:rPr lang="en-US">
              <a:solidFill>
                <a:schemeClr val="tx1"/>
              </a:solidFill>
            </a:rPr>
            <a:t>Deploy, Connect, and Verify</a:t>
          </a:r>
        </a:p>
      </dgm:t>
    </dgm:pt>
    <dgm:pt modelId="{B7E05D33-6495-494B-B598-E3395576B957}" type="parTrans" cxnId="{69AFF82B-AAF3-466E-A99E-8EE031D8FEC0}">
      <dgm:prSet/>
      <dgm:spPr/>
      <dgm:t>
        <a:bodyPr/>
        <a:lstStyle/>
        <a:p>
          <a:endParaRPr lang="en-US"/>
        </a:p>
      </dgm:t>
    </dgm:pt>
    <dgm:pt modelId="{20CFCA71-239D-405B-AC56-7DBEEBF7E22F}" type="sibTrans" cxnId="{69AFF82B-AAF3-466E-A99E-8EE031D8FEC0}">
      <dgm:prSet/>
      <dgm:spPr/>
      <dgm:t>
        <a:bodyPr/>
        <a:lstStyle/>
        <a:p>
          <a:endParaRPr lang="en-US"/>
        </a:p>
      </dgm:t>
    </dgm:pt>
    <dgm:pt modelId="{A2BD72A9-9A62-4FB3-B8C6-49385505E36C}">
      <dgm:prSet phldrT="[Text]"/>
      <dgm:spPr/>
      <dgm:t>
        <a:bodyPr/>
        <a:lstStyle/>
        <a:p>
          <a:r>
            <a:rPr lang="en-US"/>
            <a:t>Configure</a:t>
          </a:r>
        </a:p>
      </dgm:t>
    </dgm:pt>
    <dgm:pt modelId="{A0D84625-02A7-4B3F-8952-3C71CCE240AD}" type="parTrans" cxnId="{3BEABDA5-25C3-4F34-89F5-27B47F6A8C9A}">
      <dgm:prSet/>
      <dgm:spPr/>
      <dgm:t>
        <a:bodyPr/>
        <a:lstStyle/>
        <a:p>
          <a:endParaRPr lang="en-US"/>
        </a:p>
      </dgm:t>
    </dgm:pt>
    <dgm:pt modelId="{08FBA33D-786F-4733-8E41-97D3ACE1E42D}" type="sibTrans" cxnId="{3BEABDA5-25C3-4F34-89F5-27B47F6A8C9A}">
      <dgm:prSet/>
      <dgm:spPr/>
      <dgm:t>
        <a:bodyPr/>
        <a:lstStyle/>
        <a:p>
          <a:endParaRPr lang="en-US"/>
        </a:p>
      </dgm:t>
    </dgm:pt>
    <dgm:pt modelId="{F9C0D655-47F3-46DE-914E-313ECC8C8653}">
      <dgm:prSet phldrT="[Text]"/>
      <dgm:spPr/>
      <dgm:t>
        <a:bodyPr/>
        <a:lstStyle/>
        <a:p>
          <a:r>
            <a:rPr lang="en-US"/>
            <a:t>Load data</a:t>
          </a:r>
        </a:p>
      </dgm:t>
    </dgm:pt>
    <dgm:pt modelId="{2312151A-9DF8-4615-8EE8-D1732BD1B0E9}" type="parTrans" cxnId="{B8E8902E-01B3-418C-B0AC-C0874C8D35DD}">
      <dgm:prSet/>
      <dgm:spPr/>
      <dgm:t>
        <a:bodyPr/>
        <a:lstStyle/>
        <a:p>
          <a:endParaRPr lang="en-US"/>
        </a:p>
      </dgm:t>
    </dgm:pt>
    <dgm:pt modelId="{31DF16D8-FB18-4876-9057-14DE520B0CB1}" type="sibTrans" cxnId="{B8E8902E-01B3-418C-B0AC-C0874C8D35DD}">
      <dgm:prSet/>
      <dgm:spPr/>
      <dgm:t>
        <a:bodyPr/>
        <a:lstStyle/>
        <a:p>
          <a:endParaRPr lang="en-US"/>
        </a:p>
      </dgm:t>
    </dgm:pt>
    <dgm:pt modelId="{730EF1B0-D424-46F2-A623-B1AC3E0289D4}" type="pres">
      <dgm:prSet presAssocID="{15B89657-3A67-4653-880D-7C4D6FF02644}" presName="Name0" presStyleCnt="0">
        <dgm:presLayoutVars>
          <dgm:dir/>
          <dgm:animLvl val="lvl"/>
          <dgm:resizeHandles val="exact"/>
        </dgm:presLayoutVars>
      </dgm:prSet>
      <dgm:spPr/>
    </dgm:pt>
    <dgm:pt modelId="{734FD692-A02E-4E9C-A501-A266A9FAF2C8}" type="pres">
      <dgm:prSet presAssocID="{08B86ED3-5C29-41F6-825B-D35DE9DAF61E}" presName="parTxOnly" presStyleLbl="node1" presStyleIdx="0" presStyleCnt="4">
        <dgm:presLayoutVars>
          <dgm:chMax val="0"/>
          <dgm:chPref val="0"/>
          <dgm:bulletEnabled val="1"/>
        </dgm:presLayoutVars>
      </dgm:prSet>
      <dgm:spPr/>
    </dgm:pt>
    <dgm:pt modelId="{C037A75E-C850-447A-98F3-1B1BDA8C4ADE}" type="pres">
      <dgm:prSet presAssocID="{3D354671-68EE-4D82-8C02-3C9E207AC464}" presName="parTxOnlySpace" presStyleCnt="0"/>
      <dgm:spPr/>
    </dgm:pt>
    <dgm:pt modelId="{05E42E3D-82CA-4FA4-95A2-C5B3B86A2C40}" type="pres">
      <dgm:prSet presAssocID="{A52CC3C2-975F-4E63-94A3-F54F5CE794C9}" presName="parTxOnly" presStyleLbl="node1" presStyleIdx="1" presStyleCnt="4">
        <dgm:presLayoutVars>
          <dgm:chMax val="0"/>
          <dgm:chPref val="0"/>
          <dgm:bulletEnabled val="1"/>
        </dgm:presLayoutVars>
      </dgm:prSet>
      <dgm:spPr/>
    </dgm:pt>
    <dgm:pt modelId="{2BCB7FC6-BDCB-44D1-84CB-752E34AABEA1}" type="pres">
      <dgm:prSet presAssocID="{20CFCA71-239D-405B-AC56-7DBEEBF7E22F}" presName="parTxOnlySpace" presStyleCnt="0"/>
      <dgm:spPr/>
    </dgm:pt>
    <dgm:pt modelId="{D41F5119-26CE-4B93-A611-9267F8D8BAF6}" type="pres">
      <dgm:prSet presAssocID="{A2BD72A9-9A62-4FB3-B8C6-49385505E36C}" presName="parTxOnly" presStyleLbl="node1" presStyleIdx="2" presStyleCnt="4">
        <dgm:presLayoutVars>
          <dgm:chMax val="0"/>
          <dgm:chPref val="0"/>
          <dgm:bulletEnabled val="1"/>
        </dgm:presLayoutVars>
      </dgm:prSet>
      <dgm:spPr/>
    </dgm:pt>
    <dgm:pt modelId="{F1FAD656-E7AC-4CC3-B635-784076AD14EC}" type="pres">
      <dgm:prSet presAssocID="{08FBA33D-786F-4733-8E41-97D3ACE1E42D}" presName="parTxOnlySpace" presStyleCnt="0"/>
      <dgm:spPr/>
    </dgm:pt>
    <dgm:pt modelId="{9E6B1C24-FBBC-4B40-811D-58C505F938D8}" type="pres">
      <dgm:prSet presAssocID="{F9C0D655-47F3-46DE-914E-313ECC8C8653}" presName="parTxOnly" presStyleLbl="node1" presStyleIdx="3" presStyleCnt="4">
        <dgm:presLayoutVars>
          <dgm:chMax val="0"/>
          <dgm:chPref val="0"/>
          <dgm:bulletEnabled val="1"/>
        </dgm:presLayoutVars>
      </dgm:prSet>
      <dgm:spPr/>
    </dgm:pt>
  </dgm:ptLst>
  <dgm:cxnLst>
    <dgm:cxn modelId="{32E8040C-7C40-40D1-9BB9-FA97BB47EAAA}" type="presOf" srcId="{F9C0D655-47F3-46DE-914E-313ECC8C8653}" destId="{9E6B1C24-FBBC-4B40-811D-58C505F938D8}" srcOrd="0" destOrd="0" presId="urn:microsoft.com/office/officeart/2005/8/layout/chevron1"/>
    <dgm:cxn modelId="{69AFF82B-AAF3-466E-A99E-8EE031D8FEC0}" srcId="{15B89657-3A67-4653-880D-7C4D6FF02644}" destId="{A52CC3C2-975F-4E63-94A3-F54F5CE794C9}" srcOrd="1" destOrd="0" parTransId="{B7E05D33-6495-494B-B598-E3395576B957}" sibTransId="{20CFCA71-239D-405B-AC56-7DBEEBF7E22F}"/>
    <dgm:cxn modelId="{B8E8902E-01B3-418C-B0AC-C0874C8D35DD}" srcId="{15B89657-3A67-4653-880D-7C4D6FF02644}" destId="{F9C0D655-47F3-46DE-914E-313ECC8C8653}" srcOrd="3" destOrd="0" parTransId="{2312151A-9DF8-4615-8EE8-D1732BD1B0E9}" sibTransId="{31DF16D8-FB18-4876-9057-14DE520B0CB1}"/>
    <dgm:cxn modelId="{23258948-114E-4266-A553-63D4B571E679}" type="presOf" srcId="{A52CC3C2-975F-4E63-94A3-F54F5CE794C9}" destId="{05E42E3D-82CA-4FA4-95A2-C5B3B86A2C40}" srcOrd="0" destOrd="0" presId="urn:microsoft.com/office/officeart/2005/8/layout/chevron1"/>
    <dgm:cxn modelId="{3BEABDA5-25C3-4F34-89F5-27B47F6A8C9A}" srcId="{15B89657-3A67-4653-880D-7C4D6FF02644}" destId="{A2BD72A9-9A62-4FB3-B8C6-49385505E36C}" srcOrd="2" destOrd="0" parTransId="{A0D84625-02A7-4B3F-8952-3C71CCE240AD}" sibTransId="{08FBA33D-786F-4733-8E41-97D3ACE1E42D}"/>
    <dgm:cxn modelId="{6615B7B5-CAAE-4F43-819B-7E7E1F6F92F4}" srcId="{15B89657-3A67-4653-880D-7C4D6FF02644}" destId="{08B86ED3-5C29-41F6-825B-D35DE9DAF61E}" srcOrd="0" destOrd="0" parTransId="{81C4933A-CC5E-422C-9BAF-A98F038E4B82}" sibTransId="{3D354671-68EE-4D82-8C02-3C9E207AC464}"/>
    <dgm:cxn modelId="{11C744BD-33FC-45AC-A999-126E418842FD}" type="presOf" srcId="{A2BD72A9-9A62-4FB3-B8C6-49385505E36C}" destId="{D41F5119-26CE-4B93-A611-9267F8D8BAF6}" srcOrd="0" destOrd="0" presId="urn:microsoft.com/office/officeart/2005/8/layout/chevron1"/>
    <dgm:cxn modelId="{F7172EC3-F784-41BE-AE13-9B0F7A1FA60A}" type="presOf" srcId="{15B89657-3A67-4653-880D-7C4D6FF02644}" destId="{730EF1B0-D424-46F2-A623-B1AC3E0289D4}" srcOrd="0" destOrd="0" presId="urn:microsoft.com/office/officeart/2005/8/layout/chevron1"/>
    <dgm:cxn modelId="{2DF5E6E2-F96F-4E12-AEAA-8A6DD60A9952}" type="presOf" srcId="{08B86ED3-5C29-41F6-825B-D35DE9DAF61E}" destId="{734FD692-A02E-4E9C-A501-A266A9FAF2C8}" srcOrd="0" destOrd="0" presId="urn:microsoft.com/office/officeart/2005/8/layout/chevron1"/>
    <dgm:cxn modelId="{328D5E63-D056-43A3-AE51-2EA94E700CF0}" type="presParOf" srcId="{730EF1B0-D424-46F2-A623-B1AC3E0289D4}" destId="{734FD692-A02E-4E9C-A501-A266A9FAF2C8}" srcOrd="0" destOrd="0" presId="urn:microsoft.com/office/officeart/2005/8/layout/chevron1"/>
    <dgm:cxn modelId="{935DC58F-D28E-4FBA-B4D6-71943FD24ED0}" type="presParOf" srcId="{730EF1B0-D424-46F2-A623-B1AC3E0289D4}" destId="{C037A75E-C850-447A-98F3-1B1BDA8C4ADE}" srcOrd="1" destOrd="0" presId="urn:microsoft.com/office/officeart/2005/8/layout/chevron1"/>
    <dgm:cxn modelId="{8A48F11B-2EB9-4CED-A360-DDF6F76A74BB}" type="presParOf" srcId="{730EF1B0-D424-46F2-A623-B1AC3E0289D4}" destId="{05E42E3D-82CA-4FA4-95A2-C5B3B86A2C40}" srcOrd="2" destOrd="0" presId="urn:microsoft.com/office/officeart/2005/8/layout/chevron1"/>
    <dgm:cxn modelId="{F017D328-3FDA-4421-9A23-8F28F991ED55}" type="presParOf" srcId="{730EF1B0-D424-46F2-A623-B1AC3E0289D4}" destId="{2BCB7FC6-BDCB-44D1-84CB-752E34AABEA1}" srcOrd="3" destOrd="0" presId="urn:microsoft.com/office/officeart/2005/8/layout/chevron1"/>
    <dgm:cxn modelId="{0A100094-093D-40B0-85C5-40FBED205296}" type="presParOf" srcId="{730EF1B0-D424-46F2-A623-B1AC3E0289D4}" destId="{D41F5119-26CE-4B93-A611-9267F8D8BAF6}" srcOrd="4" destOrd="0" presId="urn:microsoft.com/office/officeart/2005/8/layout/chevron1"/>
    <dgm:cxn modelId="{1D968EB4-1A20-4B41-B779-53A4F3B15034}" type="presParOf" srcId="{730EF1B0-D424-46F2-A623-B1AC3E0289D4}" destId="{F1FAD656-E7AC-4CC3-B635-784076AD14EC}" srcOrd="5" destOrd="0" presId="urn:microsoft.com/office/officeart/2005/8/layout/chevron1"/>
    <dgm:cxn modelId="{97B75D4E-E3B2-416D-8506-724B6947DCCB}" type="presParOf" srcId="{730EF1B0-D424-46F2-A623-B1AC3E0289D4}" destId="{9E6B1C24-FBBC-4B40-811D-58C505F938D8}"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5B89657-3A67-4653-880D-7C4D6FF02644}" type="doc">
      <dgm:prSet loTypeId="urn:microsoft.com/office/officeart/2005/8/layout/chevron1" loCatId="process" qsTypeId="urn:microsoft.com/office/officeart/2005/8/quickstyle/simple1" qsCatId="simple" csTypeId="urn:microsoft.com/office/officeart/2005/8/colors/accent1_2" csCatId="accent1" phldr="1"/>
      <dgm:spPr/>
    </dgm:pt>
    <dgm:pt modelId="{08B86ED3-5C29-41F6-825B-D35DE9DAF61E}">
      <dgm:prSet phldrT="[Text]"/>
      <dgm:spPr/>
      <dgm:t>
        <a:bodyPr/>
        <a:lstStyle/>
        <a:p>
          <a:r>
            <a:rPr lang="en-US"/>
            <a:t>Pre-deployment Planning</a:t>
          </a:r>
        </a:p>
      </dgm:t>
    </dgm:pt>
    <dgm:pt modelId="{81C4933A-CC5E-422C-9BAF-A98F038E4B82}" type="parTrans" cxnId="{6615B7B5-CAAE-4F43-819B-7E7E1F6F92F4}">
      <dgm:prSet/>
      <dgm:spPr/>
      <dgm:t>
        <a:bodyPr/>
        <a:lstStyle/>
        <a:p>
          <a:endParaRPr lang="en-US"/>
        </a:p>
      </dgm:t>
    </dgm:pt>
    <dgm:pt modelId="{3D354671-68EE-4D82-8C02-3C9E207AC464}" type="sibTrans" cxnId="{6615B7B5-CAAE-4F43-819B-7E7E1F6F92F4}">
      <dgm:prSet/>
      <dgm:spPr/>
      <dgm:t>
        <a:bodyPr/>
        <a:lstStyle/>
        <a:p>
          <a:endParaRPr lang="en-US"/>
        </a:p>
      </dgm:t>
    </dgm:pt>
    <dgm:pt modelId="{A52CC3C2-975F-4E63-94A3-F54F5CE794C9}">
      <dgm:prSet phldrT="[Text]"/>
      <dgm:spPr/>
      <dgm:t>
        <a:bodyPr/>
        <a:lstStyle/>
        <a:p>
          <a:r>
            <a:rPr lang="en-US">
              <a:solidFill>
                <a:schemeClr val="bg1"/>
              </a:solidFill>
            </a:rPr>
            <a:t>Deploy, Connect, and Verify</a:t>
          </a:r>
          <a:endParaRPr lang="en-US"/>
        </a:p>
      </dgm:t>
    </dgm:pt>
    <dgm:pt modelId="{B7E05D33-6495-494B-B598-E3395576B957}" type="parTrans" cxnId="{69AFF82B-AAF3-466E-A99E-8EE031D8FEC0}">
      <dgm:prSet/>
      <dgm:spPr/>
      <dgm:t>
        <a:bodyPr/>
        <a:lstStyle/>
        <a:p>
          <a:endParaRPr lang="en-US"/>
        </a:p>
      </dgm:t>
    </dgm:pt>
    <dgm:pt modelId="{20CFCA71-239D-405B-AC56-7DBEEBF7E22F}" type="sibTrans" cxnId="{69AFF82B-AAF3-466E-A99E-8EE031D8FEC0}">
      <dgm:prSet/>
      <dgm:spPr/>
      <dgm:t>
        <a:bodyPr/>
        <a:lstStyle/>
        <a:p>
          <a:endParaRPr lang="en-US"/>
        </a:p>
      </dgm:t>
    </dgm:pt>
    <dgm:pt modelId="{A2BD72A9-9A62-4FB3-B8C6-49385505E36C}">
      <dgm:prSet phldrT="[Text]"/>
      <dgm:spPr>
        <a:solidFill>
          <a:srgbClr val="50E6FF"/>
        </a:solidFill>
      </dgm:spPr>
      <dgm:t>
        <a:bodyPr/>
        <a:lstStyle/>
        <a:p>
          <a:r>
            <a:rPr lang="en-US">
              <a:solidFill>
                <a:schemeClr val="tx1"/>
              </a:solidFill>
            </a:rPr>
            <a:t>Configure</a:t>
          </a:r>
        </a:p>
      </dgm:t>
    </dgm:pt>
    <dgm:pt modelId="{A0D84625-02A7-4B3F-8952-3C71CCE240AD}" type="parTrans" cxnId="{3BEABDA5-25C3-4F34-89F5-27B47F6A8C9A}">
      <dgm:prSet/>
      <dgm:spPr/>
      <dgm:t>
        <a:bodyPr/>
        <a:lstStyle/>
        <a:p>
          <a:endParaRPr lang="en-US"/>
        </a:p>
      </dgm:t>
    </dgm:pt>
    <dgm:pt modelId="{08FBA33D-786F-4733-8E41-97D3ACE1E42D}" type="sibTrans" cxnId="{3BEABDA5-25C3-4F34-89F5-27B47F6A8C9A}">
      <dgm:prSet/>
      <dgm:spPr/>
      <dgm:t>
        <a:bodyPr/>
        <a:lstStyle/>
        <a:p>
          <a:endParaRPr lang="en-US"/>
        </a:p>
      </dgm:t>
    </dgm:pt>
    <dgm:pt modelId="{F9C0D655-47F3-46DE-914E-313ECC8C8653}">
      <dgm:prSet phldrT="[Text]"/>
      <dgm:spPr/>
      <dgm:t>
        <a:bodyPr/>
        <a:lstStyle/>
        <a:p>
          <a:r>
            <a:rPr lang="en-US"/>
            <a:t>Load data</a:t>
          </a:r>
        </a:p>
      </dgm:t>
    </dgm:pt>
    <dgm:pt modelId="{2312151A-9DF8-4615-8EE8-D1732BD1B0E9}" type="parTrans" cxnId="{B8E8902E-01B3-418C-B0AC-C0874C8D35DD}">
      <dgm:prSet/>
      <dgm:spPr/>
      <dgm:t>
        <a:bodyPr/>
        <a:lstStyle/>
        <a:p>
          <a:endParaRPr lang="en-US"/>
        </a:p>
      </dgm:t>
    </dgm:pt>
    <dgm:pt modelId="{31DF16D8-FB18-4876-9057-14DE520B0CB1}" type="sibTrans" cxnId="{B8E8902E-01B3-418C-B0AC-C0874C8D35DD}">
      <dgm:prSet/>
      <dgm:spPr/>
      <dgm:t>
        <a:bodyPr/>
        <a:lstStyle/>
        <a:p>
          <a:endParaRPr lang="en-US"/>
        </a:p>
      </dgm:t>
    </dgm:pt>
    <dgm:pt modelId="{730EF1B0-D424-46F2-A623-B1AC3E0289D4}" type="pres">
      <dgm:prSet presAssocID="{15B89657-3A67-4653-880D-7C4D6FF02644}" presName="Name0" presStyleCnt="0">
        <dgm:presLayoutVars>
          <dgm:dir/>
          <dgm:animLvl val="lvl"/>
          <dgm:resizeHandles val="exact"/>
        </dgm:presLayoutVars>
      </dgm:prSet>
      <dgm:spPr/>
    </dgm:pt>
    <dgm:pt modelId="{734FD692-A02E-4E9C-A501-A266A9FAF2C8}" type="pres">
      <dgm:prSet presAssocID="{08B86ED3-5C29-41F6-825B-D35DE9DAF61E}" presName="parTxOnly" presStyleLbl="node1" presStyleIdx="0" presStyleCnt="4">
        <dgm:presLayoutVars>
          <dgm:chMax val="0"/>
          <dgm:chPref val="0"/>
          <dgm:bulletEnabled val="1"/>
        </dgm:presLayoutVars>
      </dgm:prSet>
      <dgm:spPr/>
    </dgm:pt>
    <dgm:pt modelId="{C037A75E-C850-447A-98F3-1B1BDA8C4ADE}" type="pres">
      <dgm:prSet presAssocID="{3D354671-68EE-4D82-8C02-3C9E207AC464}" presName="parTxOnlySpace" presStyleCnt="0"/>
      <dgm:spPr/>
    </dgm:pt>
    <dgm:pt modelId="{05E42E3D-82CA-4FA4-95A2-C5B3B86A2C40}" type="pres">
      <dgm:prSet presAssocID="{A52CC3C2-975F-4E63-94A3-F54F5CE794C9}" presName="parTxOnly" presStyleLbl="node1" presStyleIdx="1" presStyleCnt="4">
        <dgm:presLayoutVars>
          <dgm:chMax val="0"/>
          <dgm:chPref val="0"/>
          <dgm:bulletEnabled val="1"/>
        </dgm:presLayoutVars>
      </dgm:prSet>
      <dgm:spPr/>
    </dgm:pt>
    <dgm:pt modelId="{2BCB7FC6-BDCB-44D1-84CB-752E34AABEA1}" type="pres">
      <dgm:prSet presAssocID="{20CFCA71-239D-405B-AC56-7DBEEBF7E22F}" presName="parTxOnlySpace" presStyleCnt="0"/>
      <dgm:spPr/>
    </dgm:pt>
    <dgm:pt modelId="{D41F5119-26CE-4B93-A611-9267F8D8BAF6}" type="pres">
      <dgm:prSet presAssocID="{A2BD72A9-9A62-4FB3-B8C6-49385505E36C}" presName="parTxOnly" presStyleLbl="node1" presStyleIdx="2" presStyleCnt="4">
        <dgm:presLayoutVars>
          <dgm:chMax val="0"/>
          <dgm:chPref val="0"/>
          <dgm:bulletEnabled val="1"/>
        </dgm:presLayoutVars>
      </dgm:prSet>
      <dgm:spPr/>
    </dgm:pt>
    <dgm:pt modelId="{F1FAD656-E7AC-4CC3-B635-784076AD14EC}" type="pres">
      <dgm:prSet presAssocID="{08FBA33D-786F-4733-8E41-97D3ACE1E42D}" presName="parTxOnlySpace" presStyleCnt="0"/>
      <dgm:spPr/>
    </dgm:pt>
    <dgm:pt modelId="{9E6B1C24-FBBC-4B40-811D-58C505F938D8}" type="pres">
      <dgm:prSet presAssocID="{F9C0D655-47F3-46DE-914E-313ECC8C8653}" presName="parTxOnly" presStyleLbl="node1" presStyleIdx="3" presStyleCnt="4">
        <dgm:presLayoutVars>
          <dgm:chMax val="0"/>
          <dgm:chPref val="0"/>
          <dgm:bulletEnabled val="1"/>
        </dgm:presLayoutVars>
      </dgm:prSet>
      <dgm:spPr/>
    </dgm:pt>
  </dgm:ptLst>
  <dgm:cxnLst>
    <dgm:cxn modelId="{32E8040C-7C40-40D1-9BB9-FA97BB47EAAA}" type="presOf" srcId="{F9C0D655-47F3-46DE-914E-313ECC8C8653}" destId="{9E6B1C24-FBBC-4B40-811D-58C505F938D8}" srcOrd="0" destOrd="0" presId="urn:microsoft.com/office/officeart/2005/8/layout/chevron1"/>
    <dgm:cxn modelId="{69AFF82B-AAF3-466E-A99E-8EE031D8FEC0}" srcId="{15B89657-3A67-4653-880D-7C4D6FF02644}" destId="{A52CC3C2-975F-4E63-94A3-F54F5CE794C9}" srcOrd="1" destOrd="0" parTransId="{B7E05D33-6495-494B-B598-E3395576B957}" sibTransId="{20CFCA71-239D-405B-AC56-7DBEEBF7E22F}"/>
    <dgm:cxn modelId="{B8E8902E-01B3-418C-B0AC-C0874C8D35DD}" srcId="{15B89657-3A67-4653-880D-7C4D6FF02644}" destId="{F9C0D655-47F3-46DE-914E-313ECC8C8653}" srcOrd="3" destOrd="0" parTransId="{2312151A-9DF8-4615-8EE8-D1732BD1B0E9}" sibTransId="{31DF16D8-FB18-4876-9057-14DE520B0CB1}"/>
    <dgm:cxn modelId="{23258948-114E-4266-A553-63D4B571E679}" type="presOf" srcId="{A52CC3C2-975F-4E63-94A3-F54F5CE794C9}" destId="{05E42E3D-82CA-4FA4-95A2-C5B3B86A2C40}" srcOrd="0" destOrd="0" presId="urn:microsoft.com/office/officeart/2005/8/layout/chevron1"/>
    <dgm:cxn modelId="{3BEABDA5-25C3-4F34-89F5-27B47F6A8C9A}" srcId="{15B89657-3A67-4653-880D-7C4D6FF02644}" destId="{A2BD72A9-9A62-4FB3-B8C6-49385505E36C}" srcOrd="2" destOrd="0" parTransId="{A0D84625-02A7-4B3F-8952-3C71CCE240AD}" sibTransId="{08FBA33D-786F-4733-8E41-97D3ACE1E42D}"/>
    <dgm:cxn modelId="{6615B7B5-CAAE-4F43-819B-7E7E1F6F92F4}" srcId="{15B89657-3A67-4653-880D-7C4D6FF02644}" destId="{08B86ED3-5C29-41F6-825B-D35DE9DAF61E}" srcOrd="0" destOrd="0" parTransId="{81C4933A-CC5E-422C-9BAF-A98F038E4B82}" sibTransId="{3D354671-68EE-4D82-8C02-3C9E207AC464}"/>
    <dgm:cxn modelId="{11C744BD-33FC-45AC-A999-126E418842FD}" type="presOf" srcId="{A2BD72A9-9A62-4FB3-B8C6-49385505E36C}" destId="{D41F5119-26CE-4B93-A611-9267F8D8BAF6}" srcOrd="0" destOrd="0" presId="urn:microsoft.com/office/officeart/2005/8/layout/chevron1"/>
    <dgm:cxn modelId="{F7172EC3-F784-41BE-AE13-9B0F7A1FA60A}" type="presOf" srcId="{15B89657-3A67-4653-880D-7C4D6FF02644}" destId="{730EF1B0-D424-46F2-A623-B1AC3E0289D4}" srcOrd="0" destOrd="0" presId="urn:microsoft.com/office/officeart/2005/8/layout/chevron1"/>
    <dgm:cxn modelId="{2DF5E6E2-F96F-4E12-AEAA-8A6DD60A9952}" type="presOf" srcId="{08B86ED3-5C29-41F6-825B-D35DE9DAF61E}" destId="{734FD692-A02E-4E9C-A501-A266A9FAF2C8}" srcOrd="0" destOrd="0" presId="urn:microsoft.com/office/officeart/2005/8/layout/chevron1"/>
    <dgm:cxn modelId="{328D5E63-D056-43A3-AE51-2EA94E700CF0}" type="presParOf" srcId="{730EF1B0-D424-46F2-A623-B1AC3E0289D4}" destId="{734FD692-A02E-4E9C-A501-A266A9FAF2C8}" srcOrd="0" destOrd="0" presId="urn:microsoft.com/office/officeart/2005/8/layout/chevron1"/>
    <dgm:cxn modelId="{935DC58F-D28E-4FBA-B4D6-71943FD24ED0}" type="presParOf" srcId="{730EF1B0-D424-46F2-A623-B1AC3E0289D4}" destId="{C037A75E-C850-447A-98F3-1B1BDA8C4ADE}" srcOrd="1" destOrd="0" presId="urn:microsoft.com/office/officeart/2005/8/layout/chevron1"/>
    <dgm:cxn modelId="{8A48F11B-2EB9-4CED-A360-DDF6F76A74BB}" type="presParOf" srcId="{730EF1B0-D424-46F2-A623-B1AC3E0289D4}" destId="{05E42E3D-82CA-4FA4-95A2-C5B3B86A2C40}" srcOrd="2" destOrd="0" presId="urn:microsoft.com/office/officeart/2005/8/layout/chevron1"/>
    <dgm:cxn modelId="{F017D328-3FDA-4421-9A23-8F28F991ED55}" type="presParOf" srcId="{730EF1B0-D424-46F2-A623-B1AC3E0289D4}" destId="{2BCB7FC6-BDCB-44D1-84CB-752E34AABEA1}" srcOrd="3" destOrd="0" presId="urn:microsoft.com/office/officeart/2005/8/layout/chevron1"/>
    <dgm:cxn modelId="{0A100094-093D-40B0-85C5-40FBED205296}" type="presParOf" srcId="{730EF1B0-D424-46F2-A623-B1AC3E0289D4}" destId="{D41F5119-26CE-4B93-A611-9267F8D8BAF6}" srcOrd="4" destOrd="0" presId="urn:microsoft.com/office/officeart/2005/8/layout/chevron1"/>
    <dgm:cxn modelId="{1D968EB4-1A20-4B41-B779-53A4F3B15034}" type="presParOf" srcId="{730EF1B0-D424-46F2-A623-B1AC3E0289D4}" destId="{F1FAD656-E7AC-4CC3-B635-784076AD14EC}" srcOrd="5" destOrd="0" presId="urn:microsoft.com/office/officeart/2005/8/layout/chevron1"/>
    <dgm:cxn modelId="{97B75D4E-E3B2-416D-8506-724B6947DCCB}" type="presParOf" srcId="{730EF1B0-D424-46F2-A623-B1AC3E0289D4}" destId="{9E6B1C24-FBBC-4B40-811D-58C505F938D8}" srcOrd="6"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AB6644-9F95-4A63-9F18-7F3393A57AB2}" type="doc">
      <dgm:prSet loTypeId="urn:diagrams.loki3.com/BracketList" loCatId="list" qsTypeId="urn:microsoft.com/office/officeart/2005/8/quickstyle/simple1" qsCatId="simple" csTypeId="urn:microsoft.com/office/officeart/2005/8/colors/accent1_5" csCatId="accent1" phldr="1"/>
      <dgm:spPr/>
      <dgm:t>
        <a:bodyPr/>
        <a:lstStyle/>
        <a:p>
          <a:endParaRPr lang="en-US"/>
        </a:p>
      </dgm:t>
    </dgm:pt>
    <dgm:pt modelId="{0E14BCC3-3030-4DBA-9646-60AA47FF65C9}">
      <dgm:prSet/>
      <dgm:spPr/>
      <dgm:t>
        <a:bodyPr/>
        <a:lstStyle/>
        <a:p>
          <a:r>
            <a:rPr lang="en-US" baseline="0"/>
            <a:t>Deployment Choices</a:t>
          </a:r>
          <a:endParaRPr lang="en-US"/>
        </a:p>
      </dgm:t>
    </dgm:pt>
    <dgm:pt modelId="{CFC0C47B-5BB4-4F78-9483-F92F53B164AF}" type="parTrans" cxnId="{FFCBD9CE-859E-4680-98AA-AAE5104BB774}">
      <dgm:prSet/>
      <dgm:spPr/>
      <dgm:t>
        <a:bodyPr/>
        <a:lstStyle/>
        <a:p>
          <a:endParaRPr lang="en-US"/>
        </a:p>
      </dgm:t>
    </dgm:pt>
    <dgm:pt modelId="{6D5C8FAA-E52F-4FBE-A415-EE25B6C0E0B7}" type="sibTrans" cxnId="{FFCBD9CE-859E-4680-98AA-AAE5104BB774}">
      <dgm:prSet/>
      <dgm:spPr/>
      <dgm:t>
        <a:bodyPr/>
        <a:lstStyle/>
        <a:p>
          <a:endParaRPr lang="en-US"/>
        </a:p>
      </dgm:t>
    </dgm:pt>
    <dgm:pt modelId="{47147288-C7DC-4D15-898E-E94600BA31A2}">
      <dgm:prSet/>
      <dgm:spPr/>
      <dgm:t>
        <a:bodyPr/>
        <a:lstStyle/>
        <a:p>
          <a:r>
            <a:rPr lang="en-US" baseline="0"/>
            <a:t>Marketplace pre-installed SQL Server on Windows or Linux</a:t>
          </a:r>
          <a:endParaRPr lang="en-US"/>
        </a:p>
      </dgm:t>
    </dgm:pt>
    <dgm:pt modelId="{24323859-3E15-4B19-8BA9-992D37D48D0C}" type="parTrans" cxnId="{482CCECF-F2A0-4736-9424-68DDA34948B5}">
      <dgm:prSet/>
      <dgm:spPr/>
      <dgm:t>
        <a:bodyPr/>
        <a:lstStyle/>
        <a:p>
          <a:endParaRPr lang="en-US"/>
        </a:p>
      </dgm:t>
    </dgm:pt>
    <dgm:pt modelId="{6026B787-F55D-45B5-927A-4D213FAD99F7}" type="sibTrans" cxnId="{482CCECF-F2A0-4736-9424-68DDA34948B5}">
      <dgm:prSet/>
      <dgm:spPr/>
      <dgm:t>
        <a:bodyPr/>
        <a:lstStyle/>
        <a:p>
          <a:endParaRPr lang="en-US"/>
        </a:p>
      </dgm:t>
    </dgm:pt>
    <dgm:pt modelId="{42E80AE2-6BF2-4BD4-8C02-93B03554AC62}">
      <dgm:prSet/>
      <dgm:spPr/>
      <dgm:t>
        <a:bodyPr/>
        <a:lstStyle/>
        <a:p>
          <a:r>
            <a:rPr lang="en-US" baseline="0"/>
            <a:t>Install your own SQL Server</a:t>
          </a:r>
          <a:endParaRPr lang="en-US"/>
        </a:p>
      </dgm:t>
    </dgm:pt>
    <dgm:pt modelId="{7149C0D4-E1E8-4223-B5A3-2BF528F226B7}" type="parTrans" cxnId="{39C359E6-E042-420B-9E4A-BB1CD2D64B0C}">
      <dgm:prSet/>
      <dgm:spPr/>
      <dgm:t>
        <a:bodyPr/>
        <a:lstStyle/>
        <a:p>
          <a:endParaRPr lang="en-US"/>
        </a:p>
      </dgm:t>
    </dgm:pt>
    <dgm:pt modelId="{5DE352AE-A907-4CED-A604-B6C91387DF56}" type="sibTrans" cxnId="{39C359E6-E042-420B-9E4A-BB1CD2D64B0C}">
      <dgm:prSet/>
      <dgm:spPr/>
      <dgm:t>
        <a:bodyPr/>
        <a:lstStyle/>
        <a:p>
          <a:endParaRPr lang="en-US"/>
        </a:p>
      </dgm:t>
    </dgm:pt>
    <dgm:pt modelId="{1371B2DF-A5D0-453E-BA4C-6D393CD0EDA0}">
      <dgm:prSet/>
      <dgm:spPr/>
      <dgm:t>
        <a:bodyPr/>
        <a:lstStyle/>
        <a:p>
          <a:r>
            <a:rPr lang="en-US" baseline="0"/>
            <a:t>Lift and Shift with Azure Migrate (Azure Site Recovery)</a:t>
          </a:r>
          <a:endParaRPr lang="en-US"/>
        </a:p>
      </dgm:t>
    </dgm:pt>
    <dgm:pt modelId="{FD2F9202-B6E1-4916-8CB7-0CD9E0A3EA4E}" type="parTrans" cxnId="{2B2624B2-09DD-4542-B562-F39C9FA65290}">
      <dgm:prSet/>
      <dgm:spPr/>
      <dgm:t>
        <a:bodyPr/>
        <a:lstStyle/>
        <a:p>
          <a:endParaRPr lang="en-US"/>
        </a:p>
      </dgm:t>
    </dgm:pt>
    <dgm:pt modelId="{95527E07-2042-4EC6-9708-686B51653D5C}" type="sibTrans" cxnId="{2B2624B2-09DD-4542-B562-F39C9FA65290}">
      <dgm:prSet/>
      <dgm:spPr/>
      <dgm:t>
        <a:bodyPr/>
        <a:lstStyle/>
        <a:p>
          <a:endParaRPr lang="en-US"/>
        </a:p>
      </dgm:t>
    </dgm:pt>
    <dgm:pt modelId="{116001C9-99F4-4781-8E5A-602D43F33315}">
      <dgm:prSet/>
      <dgm:spPr/>
      <dgm:t>
        <a:bodyPr/>
        <a:lstStyle/>
        <a:p>
          <a:r>
            <a:rPr lang="en-US" baseline="0"/>
            <a:t>Resource Provider</a:t>
          </a:r>
          <a:endParaRPr lang="en-US"/>
        </a:p>
      </dgm:t>
    </dgm:pt>
    <dgm:pt modelId="{D50B92EE-3C91-41D5-9B5C-569B5A42E4B6}" type="parTrans" cxnId="{55BD81BD-3A04-4579-9D30-3076C2571387}">
      <dgm:prSet/>
      <dgm:spPr/>
      <dgm:t>
        <a:bodyPr/>
        <a:lstStyle/>
        <a:p>
          <a:endParaRPr lang="en-US"/>
        </a:p>
      </dgm:t>
    </dgm:pt>
    <dgm:pt modelId="{5C3B9651-CE5B-4923-86C4-BCD4C8686560}" type="sibTrans" cxnId="{55BD81BD-3A04-4579-9D30-3076C2571387}">
      <dgm:prSet/>
      <dgm:spPr/>
      <dgm:t>
        <a:bodyPr/>
        <a:lstStyle/>
        <a:p>
          <a:endParaRPr lang="en-US"/>
        </a:p>
      </dgm:t>
    </dgm:pt>
    <dgm:pt modelId="{94DA73C3-67E9-467E-90DB-BAD4C77CCD91}">
      <dgm:prSet/>
      <dgm:spPr/>
      <dgm:t>
        <a:bodyPr/>
        <a:lstStyle/>
        <a:p>
          <a:r>
            <a:rPr lang="en-US" baseline="0"/>
            <a:t>Unlock Licensing and Edition Flexibility</a:t>
          </a:r>
          <a:endParaRPr lang="en-US"/>
        </a:p>
      </dgm:t>
    </dgm:pt>
    <dgm:pt modelId="{113F8C8D-A5CC-42DC-924F-49B49756381B}" type="parTrans" cxnId="{3D11F9D2-802D-4330-9D52-340E39498139}">
      <dgm:prSet/>
      <dgm:spPr/>
      <dgm:t>
        <a:bodyPr/>
        <a:lstStyle/>
        <a:p>
          <a:endParaRPr lang="en-US"/>
        </a:p>
      </dgm:t>
    </dgm:pt>
    <dgm:pt modelId="{0DFE8B9A-225F-4F8B-94AF-54BDD4F2F2B7}" type="sibTrans" cxnId="{3D11F9D2-802D-4330-9D52-340E39498139}">
      <dgm:prSet/>
      <dgm:spPr/>
      <dgm:t>
        <a:bodyPr/>
        <a:lstStyle/>
        <a:p>
          <a:endParaRPr lang="en-US"/>
        </a:p>
      </dgm:t>
    </dgm:pt>
    <dgm:pt modelId="{945DEC01-2C89-4C91-948F-0FF3FC41CB4F}">
      <dgm:prSet/>
      <dgm:spPr/>
      <dgm:t>
        <a:bodyPr/>
        <a:lstStyle/>
        <a:p>
          <a:r>
            <a:rPr lang="en-US" baseline="0"/>
            <a:t>Automated Backups and Security Updates</a:t>
          </a:r>
          <a:endParaRPr lang="en-US"/>
        </a:p>
      </dgm:t>
    </dgm:pt>
    <dgm:pt modelId="{B5127993-36E4-4EF8-A194-A80396012D99}" type="parTrans" cxnId="{231EDE5F-0859-49D4-BBD4-A89A4233FBB9}">
      <dgm:prSet/>
      <dgm:spPr/>
      <dgm:t>
        <a:bodyPr/>
        <a:lstStyle/>
        <a:p>
          <a:endParaRPr lang="en-US"/>
        </a:p>
      </dgm:t>
    </dgm:pt>
    <dgm:pt modelId="{C69CA9CB-9FD8-40BC-A042-A2150E398448}" type="sibTrans" cxnId="{231EDE5F-0859-49D4-BBD4-A89A4233FBB9}">
      <dgm:prSet/>
      <dgm:spPr/>
      <dgm:t>
        <a:bodyPr/>
        <a:lstStyle/>
        <a:p>
          <a:endParaRPr lang="en-US"/>
        </a:p>
      </dgm:t>
    </dgm:pt>
    <dgm:pt modelId="{A1475342-C792-44A5-9FE3-23A1D9E6A61A}">
      <dgm:prSet/>
      <dgm:spPr/>
      <dgm:t>
        <a:bodyPr/>
        <a:lstStyle/>
        <a:p>
          <a:r>
            <a:rPr lang="en-US" baseline="0"/>
            <a:t>Manage VMs through Azure SQL in portal</a:t>
          </a:r>
          <a:endParaRPr lang="en-US"/>
        </a:p>
      </dgm:t>
    </dgm:pt>
    <dgm:pt modelId="{5439F672-6BC5-4EC9-8D40-C326A4D2BFFC}" type="parTrans" cxnId="{78CD962F-A74B-47D0-B876-A60131922E54}">
      <dgm:prSet/>
      <dgm:spPr/>
      <dgm:t>
        <a:bodyPr/>
        <a:lstStyle/>
        <a:p>
          <a:endParaRPr lang="en-US"/>
        </a:p>
      </dgm:t>
    </dgm:pt>
    <dgm:pt modelId="{A8D6C3E3-9D89-41C3-8B12-03401D4B5B11}" type="sibTrans" cxnId="{78CD962F-A74B-47D0-B876-A60131922E54}">
      <dgm:prSet/>
      <dgm:spPr/>
      <dgm:t>
        <a:bodyPr/>
        <a:lstStyle/>
        <a:p>
          <a:endParaRPr lang="en-US"/>
        </a:p>
      </dgm:t>
    </dgm:pt>
    <dgm:pt modelId="{DDFF697B-4E91-40BD-AD25-E2E2C4BC959D}">
      <dgm:prSet/>
      <dgm:spPr/>
      <dgm:t>
        <a:bodyPr/>
        <a:lstStyle/>
        <a:p>
          <a:r>
            <a:rPr lang="en-US" baseline="0"/>
            <a:t>Sizes and Storage Performance</a:t>
          </a:r>
          <a:endParaRPr lang="en-US"/>
        </a:p>
      </dgm:t>
    </dgm:pt>
    <dgm:pt modelId="{20FA9AA6-E46F-4485-85E8-9D406FD2E4B4}" type="parTrans" cxnId="{1BCF93DA-0622-4100-A923-34BE751ABD74}">
      <dgm:prSet/>
      <dgm:spPr/>
      <dgm:t>
        <a:bodyPr/>
        <a:lstStyle/>
        <a:p>
          <a:endParaRPr lang="en-US"/>
        </a:p>
      </dgm:t>
    </dgm:pt>
    <dgm:pt modelId="{F83ECDC1-EAA8-4F7D-866B-DA72DFDB4659}" type="sibTrans" cxnId="{1BCF93DA-0622-4100-A923-34BE751ABD74}">
      <dgm:prSet/>
      <dgm:spPr/>
      <dgm:t>
        <a:bodyPr/>
        <a:lstStyle/>
        <a:p>
          <a:endParaRPr lang="en-US"/>
        </a:p>
      </dgm:t>
    </dgm:pt>
    <dgm:pt modelId="{129F1F5C-4B80-4EBD-961C-014C2972E93A}">
      <dgm:prSet/>
      <dgm:spPr/>
      <dgm:t>
        <a:bodyPr/>
        <a:lstStyle/>
        <a:p>
          <a:r>
            <a:rPr lang="en-US" baseline="0"/>
            <a:t>Memory or Storage optimized sizes for best performance</a:t>
          </a:r>
          <a:endParaRPr lang="en-US"/>
        </a:p>
      </dgm:t>
    </dgm:pt>
    <dgm:pt modelId="{F847987D-9867-40AE-A78B-427E504C6983}" type="parTrans" cxnId="{498EFA01-7397-44A9-ACAE-B8A60B233272}">
      <dgm:prSet/>
      <dgm:spPr/>
      <dgm:t>
        <a:bodyPr/>
        <a:lstStyle/>
        <a:p>
          <a:endParaRPr lang="en-US"/>
        </a:p>
      </dgm:t>
    </dgm:pt>
    <dgm:pt modelId="{95361577-B4C5-4E29-91DE-6F2947C98F11}" type="sibTrans" cxnId="{498EFA01-7397-44A9-ACAE-B8A60B233272}">
      <dgm:prSet/>
      <dgm:spPr/>
      <dgm:t>
        <a:bodyPr/>
        <a:lstStyle/>
        <a:p>
          <a:endParaRPr lang="en-US"/>
        </a:p>
      </dgm:t>
    </dgm:pt>
    <dgm:pt modelId="{1363B9D0-1EC8-45F5-BA80-91BE3923AD14}">
      <dgm:prSet/>
      <dgm:spPr/>
      <dgm:t>
        <a:bodyPr/>
        <a:lstStyle/>
        <a:p>
          <a:r>
            <a:rPr lang="en-US" baseline="0"/>
            <a:t>Data and log on Premium Storage Managed Disks</a:t>
          </a:r>
          <a:endParaRPr lang="en-US"/>
        </a:p>
      </dgm:t>
    </dgm:pt>
    <dgm:pt modelId="{85483F5D-2D2B-44D5-91FA-5A0BED189EB2}" type="parTrans" cxnId="{6E5DE0C0-4898-4166-B2FF-584C6EEC0CA5}">
      <dgm:prSet/>
      <dgm:spPr/>
      <dgm:t>
        <a:bodyPr/>
        <a:lstStyle/>
        <a:p>
          <a:endParaRPr lang="en-US"/>
        </a:p>
      </dgm:t>
    </dgm:pt>
    <dgm:pt modelId="{BFE4CF72-93A5-43ED-AD19-69DB7E355693}" type="sibTrans" cxnId="{6E5DE0C0-4898-4166-B2FF-584C6EEC0CA5}">
      <dgm:prSet/>
      <dgm:spPr/>
      <dgm:t>
        <a:bodyPr/>
        <a:lstStyle/>
        <a:p>
          <a:endParaRPr lang="en-US"/>
        </a:p>
      </dgm:t>
    </dgm:pt>
    <dgm:pt modelId="{E77AFAB4-B202-4E5F-80A2-4C9AB1849949}">
      <dgm:prSet/>
      <dgm:spPr/>
      <dgm:t>
        <a:bodyPr/>
        <a:lstStyle/>
        <a:p>
          <a:r>
            <a:rPr lang="en-US" baseline="0"/>
            <a:t>Azure Blob Read Caching for data disks</a:t>
          </a:r>
          <a:endParaRPr lang="en-US"/>
        </a:p>
      </dgm:t>
    </dgm:pt>
    <dgm:pt modelId="{B359C82F-0FAF-4E2F-ADC0-E49291C6D3D7}" type="parTrans" cxnId="{AEC363FE-EB03-408F-9310-D0339339C924}">
      <dgm:prSet/>
      <dgm:spPr/>
      <dgm:t>
        <a:bodyPr/>
        <a:lstStyle/>
        <a:p>
          <a:endParaRPr lang="en-US"/>
        </a:p>
      </dgm:t>
    </dgm:pt>
    <dgm:pt modelId="{6B48EB0C-F382-4B56-B5B3-5F74FE93400E}" type="sibTrans" cxnId="{AEC363FE-EB03-408F-9310-D0339339C924}">
      <dgm:prSet/>
      <dgm:spPr/>
      <dgm:t>
        <a:bodyPr/>
        <a:lstStyle/>
        <a:p>
          <a:endParaRPr lang="en-US"/>
        </a:p>
      </dgm:t>
    </dgm:pt>
    <dgm:pt modelId="{97322AD7-0ECF-40BE-9CFB-D30D8D59CFAC}">
      <dgm:prSet/>
      <dgm:spPr/>
      <dgm:t>
        <a:bodyPr/>
        <a:lstStyle/>
        <a:p>
          <a:r>
            <a:rPr lang="en-US" baseline="0"/>
            <a:t>Tempdb on local SSD</a:t>
          </a:r>
          <a:endParaRPr lang="en-US"/>
        </a:p>
      </dgm:t>
    </dgm:pt>
    <dgm:pt modelId="{F6F75C8E-601C-42A9-A4E9-3B76322C19CE}" type="parTrans" cxnId="{2D489A37-34F0-449C-99F2-5AFBA488154F}">
      <dgm:prSet/>
      <dgm:spPr/>
      <dgm:t>
        <a:bodyPr/>
        <a:lstStyle/>
        <a:p>
          <a:endParaRPr lang="en-US"/>
        </a:p>
      </dgm:t>
    </dgm:pt>
    <dgm:pt modelId="{884B58A1-C24C-49DE-A3D8-7706A5A2BD16}" type="sibTrans" cxnId="{2D489A37-34F0-449C-99F2-5AFBA488154F}">
      <dgm:prSet/>
      <dgm:spPr/>
      <dgm:t>
        <a:bodyPr/>
        <a:lstStyle/>
        <a:p>
          <a:endParaRPr lang="en-US"/>
        </a:p>
      </dgm:t>
    </dgm:pt>
    <dgm:pt modelId="{224C84A8-F2E2-4BAA-83FA-9589E48EF18D}">
      <dgm:prSet/>
      <dgm:spPr/>
      <dgm:t>
        <a:bodyPr/>
        <a:lstStyle/>
        <a:p>
          <a:r>
            <a:rPr lang="en-US" baseline="0"/>
            <a:t>Ultra disks for extremely low latency needs</a:t>
          </a:r>
          <a:endParaRPr lang="en-US"/>
        </a:p>
      </dgm:t>
    </dgm:pt>
    <dgm:pt modelId="{A66D001A-0BDC-4B7C-8DCB-E157DAE7A985}" type="parTrans" cxnId="{5720DB28-48AD-4610-936C-2881756D871B}">
      <dgm:prSet/>
      <dgm:spPr/>
      <dgm:t>
        <a:bodyPr/>
        <a:lstStyle/>
        <a:p>
          <a:endParaRPr lang="en-US"/>
        </a:p>
      </dgm:t>
    </dgm:pt>
    <dgm:pt modelId="{5CC9C6C5-489F-4C1A-860B-9C22514D259F}" type="sibTrans" cxnId="{5720DB28-48AD-4610-936C-2881756D871B}">
      <dgm:prSet/>
      <dgm:spPr/>
      <dgm:t>
        <a:bodyPr/>
        <a:lstStyle/>
        <a:p>
          <a:endParaRPr lang="en-US"/>
        </a:p>
      </dgm:t>
    </dgm:pt>
    <dgm:pt modelId="{7A20508A-3B17-470E-93B3-628FD6C91D86}">
      <dgm:prSet/>
      <dgm:spPr/>
      <dgm:t>
        <a:bodyPr/>
        <a:lstStyle/>
        <a:p>
          <a:r>
            <a:rPr lang="en-US" baseline="0"/>
            <a:t>Networking and Security</a:t>
          </a:r>
          <a:endParaRPr lang="en-US"/>
        </a:p>
      </dgm:t>
    </dgm:pt>
    <dgm:pt modelId="{03C4F202-EA69-496D-9213-27EEC3032E00}" type="parTrans" cxnId="{4620D69B-A0E7-4B0F-9953-E7A9FA392AF2}">
      <dgm:prSet/>
      <dgm:spPr/>
      <dgm:t>
        <a:bodyPr/>
        <a:lstStyle/>
        <a:p>
          <a:endParaRPr lang="en-US"/>
        </a:p>
      </dgm:t>
    </dgm:pt>
    <dgm:pt modelId="{45FED2E6-A379-4B59-94FE-E1629A24617D}" type="sibTrans" cxnId="{4620D69B-A0E7-4B0F-9953-E7A9FA392AF2}">
      <dgm:prSet/>
      <dgm:spPr/>
      <dgm:t>
        <a:bodyPr/>
        <a:lstStyle/>
        <a:p>
          <a:endParaRPr lang="en-US"/>
        </a:p>
      </dgm:t>
    </dgm:pt>
    <dgm:pt modelId="{23D45733-FB1F-4792-AE50-A3FE0BA64102}">
      <dgm:prSet/>
      <dgm:spPr/>
      <dgm:t>
        <a:bodyPr/>
        <a:lstStyle/>
        <a:p>
          <a:r>
            <a:rPr lang="en-US" baseline="0"/>
            <a:t>Virtual Networks to integrate with on-premises</a:t>
          </a:r>
          <a:endParaRPr lang="en-US"/>
        </a:p>
      </dgm:t>
    </dgm:pt>
    <dgm:pt modelId="{9D1A5431-55BA-43D1-BBE3-7D4F672A968F}" type="parTrans" cxnId="{809F9888-0E85-4580-AFF7-C18294E2F4BF}">
      <dgm:prSet/>
      <dgm:spPr/>
      <dgm:t>
        <a:bodyPr/>
        <a:lstStyle/>
        <a:p>
          <a:endParaRPr lang="en-US"/>
        </a:p>
      </dgm:t>
    </dgm:pt>
    <dgm:pt modelId="{2A45AA78-6A3C-4A29-B0EE-1CE3E7701C36}" type="sibTrans" cxnId="{809F9888-0E85-4580-AFF7-C18294E2F4BF}">
      <dgm:prSet/>
      <dgm:spPr/>
      <dgm:t>
        <a:bodyPr/>
        <a:lstStyle/>
        <a:p>
          <a:endParaRPr lang="en-US"/>
        </a:p>
      </dgm:t>
    </dgm:pt>
    <dgm:pt modelId="{C0F93F2A-FBF7-4230-9D25-51A806D83E7D}">
      <dgm:prSet/>
      <dgm:spPr/>
      <dgm:t>
        <a:bodyPr/>
        <a:lstStyle/>
        <a:p>
          <a:r>
            <a:rPr lang="en-US" baseline="0"/>
            <a:t>Advanced Data Security services (Preview)</a:t>
          </a:r>
          <a:endParaRPr lang="en-US"/>
        </a:p>
      </dgm:t>
    </dgm:pt>
    <dgm:pt modelId="{4CB4ECAD-2BDC-42B2-BC2D-429C42F1BE28}" type="parTrans" cxnId="{D47BE9C4-07F9-4583-91D9-D2585646FAD5}">
      <dgm:prSet/>
      <dgm:spPr/>
      <dgm:t>
        <a:bodyPr/>
        <a:lstStyle/>
        <a:p>
          <a:endParaRPr lang="en-US"/>
        </a:p>
      </dgm:t>
    </dgm:pt>
    <dgm:pt modelId="{03E46336-271F-4FAA-8428-DD8109C994BE}" type="sibTrans" cxnId="{D47BE9C4-07F9-4583-91D9-D2585646FAD5}">
      <dgm:prSet/>
      <dgm:spPr/>
      <dgm:t>
        <a:bodyPr/>
        <a:lstStyle/>
        <a:p>
          <a:endParaRPr lang="en-US"/>
        </a:p>
      </dgm:t>
    </dgm:pt>
    <dgm:pt modelId="{E58067AF-F33A-447D-A42F-136D6297A8F3}">
      <dgm:prSet/>
      <dgm:spPr/>
      <dgm:t>
        <a:bodyPr/>
        <a:lstStyle/>
        <a:p>
          <a:r>
            <a:rPr lang="en-US" baseline="0"/>
            <a:t>HADR</a:t>
          </a:r>
          <a:endParaRPr lang="en-US"/>
        </a:p>
      </dgm:t>
    </dgm:pt>
    <dgm:pt modelId="{DBFD00F9-745A-458E-9F8A-9AFF4A0D94AD}" type="parTrans" cxnId="{50E62451-E022-41A6-81F5-9E53C9FC8250}">
      <dgm:prSet/>
      <dgm:spPr/>
      <dgm:t>
        <a:bodyPr/>
        <a:lstStyle/>
        <a:p>
          <a:endParaRPr lang="en-US"/>
        </a:p>
      </dgm:t>
    </dgm:pt>
    <dgm:pt modelId="{0CB4E8CB-5E18-4198-8037-647934540BC1}" type="sibTrans" cxnId="{50E62451-E022-41A6-81F5-9E53C9FC8250}">
      <dgm:prSet/>
      <dgm:spPr/>
      <dgm:t>
        <a:bodyPr/>
        <a:lstStyle/>
        <a:p>
          <a:endParaRPr lang="en-US"/>
        </a:p>
      </dgm:t>
    </dgm:pt>
    <dgm:pt modelId="{ED9BA1B3-315D-442E-9031-F01205627519}">
      <dgm:prSet/>
      <dgm:spPr/>
      <dgm:t>
        <a:bodyPr/>
        <a:lstStyle/>
        <a:p>
          <a:r>
            <a:rPr lang="en-US" baseline="0"/>
            <a:t>Azure VM built-in HA</a:t>
          </a:r>
          <a:endParaRPr lang="en-US"/>
        </a:p>
      </dgm:t>
    </dgm:pt>
    <dgm:pt modelId="{3FF87522-F7C7-425C-8479-B6D168664B9A}" type="parTrans" cxnId="{23468378-AA83-4892-8B4B-DE8C9BCFCF14}">
      <dgm:prSet/>
      <dgm:spPr/>
      <dgm:t>
        <a:bodyPr/>
        <a:lstStyle/>
        <a:p>
          <a:endParaRPr lang="en-US"/>
        </a:p>
      </dgm:t>
    </dgm:pt>
    <dgm:pt modelId="{D35A115E-6155-4E48-A3DA-EA28600381E2}" type="sibTrans" cxnId="{23468378-AA83-4892-8B4B-DE8C9BCFCF14}">
      <dgm:prSet/>
      <dgm:spPr/>
      <dgm:t>
        <a:bodyPr/>
        <a:lstStyle/>
        <a:p>
          <a:endParaRPr lang="en-US"/>
        </a:p>
      </dgm:t>
    </dgm:pt>
    <dgm:pt modelId="{0C4D0A04-4374-451D-9E69-3F9857D72BEE}">
      <dgm:prSet/>
      <dgm:spPr/>
      <dgm:t>
        <a:bodyPr/>
        <a:lstStyle/>
        <a:p>
          <a:r>
            <a:rPr lang="en-US" baseline="0"/>
            <a:t>Azure Storage built-in DR</a:t>
          </a:r>
          <a:endParaRPr lang="en-US"/>
        </a:p>
      </dgm:t>
    </dgm:pt>
    <dgm:pt modelId="{7671888D-D54C-4077-9202-275CDA86B69F}" type="parTrans" cxnId="{8A5B557C-F886-48B4-B324-966B79534FA4}">
      <dgm:prSet/>
      <dgm:spPr/>
      <dgm:t>
        <a:bodyPr/>
        <a:lstStyle/>
        <a:p>
          <a:endParaRPr lang="en-US"/>
        </a:p>
      </dgm:t>
    </dgm:pt>
    <dgm:pt modelId="{001FCA74-B3D7-40A8-8594-F3739FDAC8CD}" type="sibTrans" cxnId="{8A5B557C-F886-48B4-B324-966B79534FA4}">
      <dgm:prSet/>
      <dgm:spPr/>
      <dgm:t>
        <a:bodyPr/>
        <a:lstStyle/>
        <a:p>
          <a:endParaRPr lang="en-US"/>
        </a:p>
      </dgm:t>
    </dgm:pt>
    <dgm:pt modelId="{83FD13F1-BC1A-4148-801F-361927EE1859}">
      <dgm:prSet/>
      <dgm:spPr/>
      <dgm:t>
        <a:bodyPr/>
        <a:lstStyle/>
        <a:p>
          <a:r>
            <a:rPr lang="en-US" baseline="0"/>
            <a:t>Azure Backup and Automated backups to Azure Blob Storage</a:t>
          </a:r>
          <a:endParaRPr lang="en-US"/>
        </a:p>
      </dgm:t>
    </dgm:pt>
    <dgm:pt modelId="{D34CF915-63EA-4B1C-AFF4-4BA0F2BD6127}" type="parTrans" cxnId="{98C0480C-CEFD-4DD4-BE6C-CC09D8683891}">
      <dgm:prSet/>
      <dgm:spPr/>
      <dgm:t>
        <a:bodyPr/>
        <a:lstStyle/>
        <a:p>
          <a:endParaRPr lang="en-US"/>
        </a:p>
      </dgm:t>
    </dgm:pt>
    <dgm:pt modelId="{0F2DE141-3D2C-47B1-934F-0B561D1A9F63}" type="sibTrans" cxnId="{98C0480C-CEFD-4DD4-BE6C-CC09D8683891}">
      <dgm:prSet/>
      <dgm:spPr/>
      <dgm:t>
        <a:bodyPr/>
        <a:lstStyle/>
        <a:p>
          <a:endParaRPr lang="en-US"/>
        </a:p>
      </dgm:t>
    </dgm:pt>
    <dgm:pt modelId="{84350639-849C-4D32-A845-83554C1A67C7}">
      <dgm:prSet/>
      <dgm:spPr/>
      <dgm:t>
        <a:bodyPr/>
        <a:lstStyle/>
        <a:p>
          <a:r>
            <a:rPr lang="en-US" baseline="0"/>
            <a:t>Failover Cluster Instance with Azure Premium File Share</a:t>
          </a:r>
          <a:endParaRPr lang="en-US"/>
        </a:p>
      </dgm:t>
    </dgm:pt>
    <dgm:pt modelId="{92DBDFCA-EEC7-42A1-BD81-3A195194E241}" type="parTrans" cxnId="{E3309E36-D4FC-4C9A-A477-2EFE60EBCCB9}">
      <dgm:prSet/>
      <dgm:spPr/>
      <dgm:t>
        <a:bodyPr/>
        <a:lstStyle/>
        <a:p>
          <a:endParaRPr lang="en-US"/>
        </a:p>
      </dgm:t>
    </dgm:pt>
    <dgm:pt modelId="{B46D6F88-AE88-4E21-A183-2946A5AB11C6}" type="sibTrans" cxnId="{E3309E36-D4FC-4C9A-A477-2EFE60EBCCB9}">
      <dgm:prSet/>
      <dgm:spPr/>
      <dgm:t>
        <a:bodyPr/>
        <a:lstStyle/>
        <a:p>
          <a:endParaRPr lang="en-US"/>
        </a:p>
      </dgm:t>
    </dgm:pt>
    <dgm:pt modelId="{0A0B31C4-AC3A-4071-B523-D0A0BB4943DD}">
      <dgm:prSet/>
      <dgm:spPr/>
      <dgm:t>
        <a:bodyPr/>
        <a:lstStyle/>
        <a:p>
          <a:r>
            <a:rPr lang="en-US" baseline="0"/>
            <a:t>Always On Availability Groups with Cloud Witness</a:t>
          </a:r>
          <a:endParaRPr lang="en-US"/>
        </a:p>
      </dgm:t>
    </dgm:pt>
    <dgm:pt modelId="{06EA40CD-68D8-42F9-8F48-87E545F73A69}" type="parTrans" cxnId="{08DF011E-1B96-45A6-AF86-CAFD70B0FA5E}">
      <dgm:prSet/>
      <dgm:spPr/>
      <dgm:t>
        <a:bodyPr/>
        <a:lstStyle/>
        <a:p>
          <a:endParaRPr lang="en-US"/>
        </a:p>
      </dgm:t>
    </dgm:pt>
    <dgm:pt modelId="{6FE7677A-EE7F-4A8D-BFF6-A6616946CB38}" type="sibTrans" cxnId="{08DF011E-1B96-45A6-AF86-CAFD70B0FA5E}">
      <dgm:prSet/>
      <dgm:spPr/>
      <dgm:t>
        <a:bodyPr/>
        <a:lstStyle/>
        <a:p>
          <a:endParaRPr lang="en-US"/>
        </a:p>
      </dgm:t>
    </dgm:pt>
    <dgm:pt modelId="{31D06690-701F-480B-8148-544889B040F7}">
      <dgm:prSet/>
      <dgm:spPr/>
      <dgm:t>
        <a:bodyPr/>
        <a:lstStyle/>
        <a:p>
          <a:r>
            <a:rPr lang="en-US" baseline="0"/>
            <a:t>Hybrid Availability Group Secondary replicas</a:t>
          </a:r>
          <a:endParaRPr lang="en-US"/>
        </a:p>
      </dgm:t>
    </dgm:pt>
    <dgm:pt modelId="{7BA6B67A-7A13-4BDD-A692-B5DA9C6D72D0}" type="parTrans" cxnId="{9DA61716-B736-4D6A-A876-962F2F3262DA}">
      <dgm:prSet/>
      <dgm:spPr/>
      <dgm:t>
        <a:bodyPr/>
        <a:lstStyle/>
        <a:p>
          <a:endParaRPr lang="en-US"/>
        </a:p>
      </dgm:t>
    </dgm:pt>
    <dgm:pt modelId="{CF3E5071-A547-4620-B9E9-3A22402441CC}" type="sibTrans" cxnId="{9DA61716-B736-4D6A-A876-962F2F3262DA}">
      <dgm:prSet/>
      <dgm:spPr/>
      <dgm:t>
        <a:bodyPr/>
        <a:lstStyle/>
        <a:p>
          <a:endParaRPr lang="en-US"/>
        </a:p>
      </dgm:t>
    </dgm:pt>
    <dgm:pt modelId="{F65E3473-B36D-4067-B484-41D6664E9625}">
      <dgm:prSet/>
      <dgm:spPr/>
      <dgm:t>
        <a:bodyPr/>
        <a:lstStyle/>
        <a:p>
          <a:r>
            <a:rPr lang="en-US" baseline="0"/>
            <a:t>HADR on RedHat Linux with Pacemaker and fencing</a:t>
          </a:r>
          <a:endParaRPr lang="en-US"/>
        </a:p>
      </dgm:t>
    </dgm:pt>
    <dgm:pt modelId="{109B8D36-8F95-4733-991F-5C7F1AC7838B}" type="parTrans" cxnId="{151840B4-E770-481B-882E-18ECFCEE6868}">
      <dgm:prSet/>
      <dgm:spPr/>
      <dgm:t>
        <a:bodyPr/>
        <a:lstStyle/>
        <a:p>
          <a:endParaRPr lang="en-US"/>
        </a:p>
      </dgm:t>
    </dgm:pt>
    <dgm:pt modelId="{6E6EDCAB-8787-480E-9100-2DE3C651210D}" type="sibTrans" cxnId="{151840B4-E770-481B-882E-18ECFCEE6868}">
      <dgm:prSet/>
      <dgm:spPr/>
      <dgm:t>
        <a:bodyPr/>
        <a:lstStyle/>
        <a:p>
          <a:endParaRPr lang="en-US"/>
        </a:p>
      </dgm:t>
    </dgm:pt>
    <dgm:pt modelId="{E84460EF-19CF-4DAB-A3D5-2E2A4F8C97CA}">
      <dgm:prSet/>
      <dgm:spPr/>
      <dgm:t>
        <a:bodyPr/>
        <a:lstStyle/>
        <a:p>
          <a:r>
            <a:rPr lang="en-US"/>
            <a:t>File-Snapshot Backups</a:t>
          </a:r>
        </a:p>
      </dgm:t>
    </dgm:pt>
    <dgm:pt modelId="{A068EE14-5714-41CD-965A-658F62111416}" type="parTrans" cxnId="{FC364236-752B-4CBC-8355-1BA3F6D5CF45}">
      <dgm:prSet/>
      <dgm:spPr/>
      <dgm:t>
        <a:bodyPr/>
        <a:lstStyle/>
        <a:p>
          <a:endParaRPr lang="en-US"/>
        </a:p>
      </dgm:t>
    </dgm:pt>
    <dgm:pt modelId="{DA5C26EC-0C2D-4F06-93EB-D6D70BB871AC}" type="sibTrans" cxnId="{FC364236-752B-4CBC-8355-1BA3F6D5CF45}">
      <dgm:prSet/>
      <dgm:spPr/>
      <dgm:t>
        <a:bodyPr/>
        <a:lstStyle/>
        <a:p>
          <a:endParaRPr lang="en-US"/>
        </a:p>
      </dgm:t>
    </dgm:pt>
    <dgm:pt modelId="{6A78492B-9F6D-49C0-882A-8AB7BFF48B2F}" type="pres">
      <dgm:prSet presAssocID="{D6AB6644-9F95-4A63-9F18-7F3393A57AB2}" presName="Name0" presStyleCnt="0">
        <dgm:presLayoutVars>
          <dgm:dir/>
          <dgm:animLvl val="lvl"/>
          <dgm:resizeHandles val="exact"/>
        </dgm:presLayoutVars>
      </dgm:prSet>
      <dgm:spPr/>
    </dgm:pt>
    <dgm:pt modelId="{94AB2F47-798A-439F-A997-ACE3D32EB26C}" type="pres">
      <dgm:prSet presAssocID="{0E14BCC3-3030-4DBA-9646-60AA47FF65C9}" presName="linNode" presStyleCnt="0"/>
      <dgm:spPr/>
    </dgm:pt>
    <dgm:pt modelId="{CE241594-FFAC-4DF1-873D-B8859E4358E7}" type="pres">
      <dgm:prSet presAssocID="{0E14BCC3-3030-4DBA-9646-60AA47FF65C9}" presName="parTx" presStyleLbl="revTx" presStyleIdx="0" presStyleCnt="5">
        <dgm:presLayoutVars>
          <dgm:chMax val="1"/>
          <dgm:bulletEnabled val="1"/>
        </dgm:presLayoutVars>
      </dgm:prSet>
      <dgm:spPr/>
    </dgm:pt>
    <dgm:pt modelId="{9C43988C-A431-4F3C-AFEA-D83EF77B297E}" type="pres">
      <dgm:prSet presAssocID="{0E14BCC3-3030-4DBA-9646-60AA47FF65C9}" presName="bracket" presStyleLbl="parChTrans1D1" presStyleIdx="0" presStyleCnt="5"/>
      <dgm:spPr/>
    </dgm:pt>
    <dgm:pt modelId="{B05F832C-60F7-425E-AAC0-19CF812E9CB8}" type="pres">
      <dgm:prSet presAssocID="{0E14BCC3-3030-4DBA-9646-60AA47FF65C9}" presName="spH" presStyleCnt="0"/>
      <dgm:spPr/>
    </dgm:pt>
    <dgm:pt modelId="{E6AAF634-D735-4C66-990F-861B5D1CC0F6}" type="pres">
      <dgm:prSet presAssocID="{0E14BCC3-3030-4DBA-9646-60AA47FF65C9}" presName="desTx" presStyleLbl="node1" presStyleIdx="0" presStyleCnt="5">
        <dgm:presLayoutVars>
          <dgm:bulletEnabled val="1"/>
        </dgm:presLayoutVars>
      </dgm:prSet>
      <dgm:spPr/>
    </dgm:pt>
    <dgm:pt modelId="{A0180278-4D35-47DE-AFCB-A10D312CB739}" type="pres">
      <dgm:prSet presAssocID="{6D5C8FAA-E52F-4FBE-A415-EE25B6C0E0B7}" presName="spV" presStyleCnt="0"/>
      <dgm:spPr/>
    </dgm:pt>
    <dgm:pt modelId="{E946D451-5305-4FE2-9BD3-DE4D8BEB96D9}" type="pres">
      <dgm:prSet presAssocID="{116001C9-99F4-4781-8E5A-602D43F33315}" presName="linNode" presStyleCnt="0"/>
      <dgm:spPr/>
    </dgm:pt>
    <dgm:pt modelId="{E25BD771-BC3E-4903-85A3-A662FCA35DC0}" type="pres">
      <dgm:prSet presAssocID="{116001C9-99F4-4781-8E5A-602D43F33315}" presName="parTx" presStyleLbl="revTx" presStyleIdx="1" presStyleCnt="5">
        <dgm:presLayoutVars>
          <dgm:chMax val="1"/>
          <dgm:bulletEnabled val="1"/>
        </dgm:presLayoutVars>
      </dgm:prSet>
      <dgm:spPr/>
    </dgm:pt>
    <dgm:pt modelId="{48048C13-6993-47DE-92C0-9EB88811414B}" type="pres">
      <dgm:prSet presAssocID="{116001C9-99F4-4781-8E5A-602D43F33315}" presName="bracket" presStyleLbl="parChTrans1D1" presStyleIdx="1" presStyleCnt="5"/>
      <dgm:spPr/>
    </dgm:pt>
    <dgm:pt modelId="{988D7D7C-F61F-4B41-88BC-A87D7A6A08F3}" type="pres">
      <dgm:prSet presAssocID="{116001C9-99F4-4781-8E5A-602D43F33315}" presName="spH" presStyleCnt="0"/>
      <dgm:spPr/>
    </dgm:pt>
    <dgm:pt modelId="{A4FF2333-CE7E-4073-87AD-332DEE7BB1EA}" type="pres">
      <dgm:prSet presAssocID="{116001C9-99F4-4781-8E5A-602D43F33315}" presName="desTx" presStyleLbl="node1" presStyleIdx="1" presStyleCnt="5">
        <dgm:presLayoutVars>
          <dgm:bulletEnabled val="1"/>
        </dgm:presLayoutVars>
      </dgm:prSet>
      <dgm:spPr/>
    </dgm:pt>
    <dgm:pt modelId="{8AF772D7-50B3-4624-9969-06E21BE4BAB7}" type="pres">
      <dgm:prSet presAssocID="{5C3B9651-CE5B-4923-86C4-BCD4C8686560}" presName="spV" presStyleCnt="0"/>
      <dgm:spPr/>
    </dgm:pt>
    <dgm:pt modelId="{E2D60A82-83C7-4A1C-B4F8-ACB3F986B4CF}" type="pres">
      <dgm:prSet presAssocID="{DDFF697B-4E91-40BD-AD25-E2E2C4BC959D}" presName="linNode" presStyleCnt="0"/>
      <dgm:spPr/>
    </dgm:pt>
    <dgm:pt modelId="{2773D63B-2890-4978-9395-D8327FC4049E}" type="pres">
      <dgm:prSet presAssocID="{DDFF697B-4E91-40BD-AD25-E2E2C4BC959D}" presName="parTx" presStyleLbl="revTx" presStyleIdx="2" presStyleCnt="5">
        <dgm:presLayoutVars>
          <dgm:chMax val="1"/>
          <dgm:bulletEnabled val="1"/>
        </dgm:presLayoutVars>
      </dgm:prSet>
      <dgm:spPr/>
    </dgm:pt>
    <dgm:pt modelId="{AA96E9B4-A390-4AB0-A02B-451416A1BE6B}" type="pres">
      <dgm:prSet presAssocID="{DDFF697B-4E91-40BD-AD25-E2E2C4BC959D}" presName="bracket" presStyleLbl="parChTrans1D1" presStyleIdx="2" presStyleCnt="5"/>
      <dgm:spPr/>
    </dgm:pt>
    <dgm:pt modelId="{1D473DB1-EFA6-4110-B5B7-0E1127593C9B}" type="pres">
      <dgm:prSet presAssocID="{DDFF697B-4E91-40BD-AD25-E2E2C4BC959D}" presName="spH" presStyleCnt="0"/>
      <dgm:spPr/>
    </dgm:pt>
    <dgm:pt modelId="{3018C216-F7A8-4701-BA13-3317BCAA7766}" type="pres">
      <dgm:prSet presAssocID="{DDFF697B-4E91-40BD-AD25-E2E2C4BC959D}" presName="desTx" presStyleLbl="node1" presStyleIdx="2" presStyleCnt="5">
        <dgm:presLayoutVars>
          <dgm:bulletEnabled val="1"/>
        </dgm:presLayoutVars>
      </dgm:prSet>
      <dgm:spPr/>
    </dgm:pt>
    <dgm:pt modelId="{A4479DDB-F940-48D4-A860-ED1E8487F39A}" type="pres">
      <dgm:prSet presAssocID="{F83ECDC1-EAA8-4F7D-866B-DA72DFDB4659}" presName="spV" presStyleCnt="0"/>
      <dgm:spPr/>
    </dgm:pt>
    <dgm:pt modelId="{D2AB27D2-D787-4A56-91FA-79BC42B152C3}" type="pres">
      <dgm:prSet presAssocID="{7A20508A-3B17-470E-93B3-628FD6C91D86}" presName="linNode" presStyleCnt="0"/>
      <dgm:spPr/>
    </dgm:pt>
    <dgm:pt modelId="{DA093EEA-8C42-44E7-9BBC-43F791FAEB64}" type="pres">
      <dgm:prSet presAssocID="{7A20508A-3B17-470E-93B3-628FD6C91D86}" presName="parTx" presStyleLbl="revTx" presStyleIdx="3" presStyleCnt="5">
        <dgm:presLayoutVars>
          <dgm:chMax val="1"/>
          <dgm:bulletEnabled val="1"/>
        </dgm:presLayoutVars>
      </dgm:prSet>
      <dgm:spPr/>
    </dgm:pt>
    <dgm:pt modelId="{92C10A06-B033-4B90-B35E-5C3570079A11}" type="pres">
      <dgm:prSet presAssocID="{7A20508A-3B17-470E-93B3-628FD6C91D86}" presName="bracket" presStyleLbl="parChTrans1D1" presStyleIdx="3" presStyleCnt="5"/>
      <dgm:spPr/>
    </dgm:pt>
    <dgm:pt modelId="{8DC18BDA-296A-4754-B951-D747ABE43A42}" type="pres">
      <dgm:prSet presAssocID="{7A20508A-3B17-470E-93B3-628FD6C91D86}" presName="spH" presStyleCnt="0"/>
      <dgm:spPr/>
    </dgm:pt>
    <dgm:pt modelId="{23F996F4-A626-4987-B1A7-4A88C3948158}" type="pres">
      <dgm:prSet presAssocID="{7A20508A-3B17-470E-93B3-628FD6C91D86}" presName="desTx" presStyleLbl="node1" presStyleIdx="3" presStyleCnt="5">
        <dgm:presLayoutVars>
          <dgm:bulletEnabled val="1"/>
        </dgm:presLayoutVars>
      </dgm:prSet>
      <dgm:spPr/>
    </dgm:pt>
    <dgm:pt modelId="{8C904A27-6822-4251-8226-1D4BE918D217}" type="pres">
      <dgm:prSet presAssocID="{45FED2E6-A379-4B59-94FE-E1629A24617D}" presName="spV" presStyleCnt="0"/>
      <dgm:spPr/>
    </dgm:pt>
    <dgm:pt modelId="{E90C2560-5B94-4A66-92A8-296D24CC33A8}" type="pres">
      <dgm:prSet presAssocID="{E58067AF-F33A-447D-A42F-136D6297A8F3}" presName="linNode" presStyleCnt="0"/>
      <dgm:spPr/>
    </dgm:pt>
    <dgm:pt modelId="{2CCB6C98-2822-47DD-B395-A22BCA85A25D}" type="pres">
      <dgm:prSet presAssocID="{E58067AF-F33A-447D-A42F-136D6297A8F3}" presName="parTx" presStyleLbl="revTx" presStyleIdx="4" presStyleCnt="5">
        <dgm:presLayoutVars>
          <dgm:chMax val="1"/>
          <dgm:bulletEnabled val="1"/>
        </dgm:presLayoutVars>
      </dgm:prSet>
      <dgm:spPr/>
    </dgm:pt>
    <dgm:pt modelId="{97F1ECD3-E5D0-487B-BC2B-6EDCE6ABCF0E}" type="pres">
      <dgm:prSet presAssocID="{E58067AF-F33A-447D-A42F-136D6297A8F3}" presName="bracket" presStyleLbl="parChTrans1D1" presStyleIdx="4" presStyleCnt="5"/>
      <dgm:spPr/>
    </dgm:pt>
    <dgm:pt modelId="{4ED3BC4C-76F6-4344-98DB-6C2495A97929}" type="pres">
      <dgm:prSet presAssocID="{E58067AF-F33A-447D-A42F-136D6297A8F3}" presName="spH" presStyleCnt="0"/>
      <dgm:spPr/>
    </dgm:pt>
    <dgm:pt modelId="{A4D4A415-C8CE-4186-9CFF-E9F5B0D4DC49}" type="pres">
      <dgm:prSet presAssocID="{E58067AF-F33A-447D-A42F-136D6297A8F3}" presName="desTx" presStyleLbl="node1" presStyleIdx="4" presStyleCnt="5">
        <dgm:presLayoutVars>
          <dgm:bulletEnabled val="1"/>
        </dgm:presLayoutVars>
      </dgm:prSet>
      <dgm:spPr/>
    </dgm:pt>
  </dgm:ptLst>
  <dgm:cxnLst>
    <dgm:cxn modelId="{498EFA01-7397-44A9-ACAE-B8A60B233272}" srcId="{DDFF697B-4E91-40BD-AD25-E2E2C4BC959D}" destId="{129F1F5C-4B80-4EBD-961C-014C2972E93A}" srcOrd="0" destOrd="0" parTransId="{F847987D-9867-40AE-A78B-427E504C6983}" sibTransId="{95361577-B4C5-4E29-91DE-6F2947C98F11}"/>
    <dgm:cxn modelId="{98C0480C-CEFD-4DD4-BE6C-CC09D8683891}" srcId="{E58067AF-F33A-447D-A42F-136D6297A8F3}" destId="{83FD13F1-BC1A-4148-801F-361927EE1859}" srcOrd="2" destOrd="0" parTransId="{D34CF915-63EA-4B1C-AFF4-4BA0F2BD6127}" sibTransId="{0F2DE141-3D2C-47B1-934F-0B561D1A9F63}"/>
    <dgm:cxn modelId="{9DA61716-B736-4D6A-A876-962F2F3262DA}" srcId="{E58067AF-F33A-447D-A42F-136D6297A8F3}" destId="{31D06690-701F-480B-8148-544889B040F7}" srcOrd="6" destOrd="0" parTransId="{7BA6B67A-7A13-4BDD-A692-B5DA9C6D72D0}" sibTransId="{CF3E5071-A547-4620-B9E9-3A22402441CC}"/>
    <dgm:cxn modelId="{320A261D-7429-4E8B-8B38-319BD93E10FA}" type="presOf" srcId="{129F1F5C-4B80-4EBD-961C-014C2972E93A}" destId="{3018C216-F7A8-4701-BA13-3317BCAA7766}" srcOrd="0" destOrd="0" presId="urn:diagrams.loki3.com/BracketList"/>
    <dgm:cxn modelId="{08DF011E-1B96-45A6-AF86-CAFD70B0FA5E}" srcId="{E58067AF-F33A-447D-A42F-136D6297A8F3}" destId="{0A0B31C4-AC3A-4071-B523-D0A0BB4943DD}" srcOrd="5" destOrd="0" parTransId="{06EA40CD-68D8-42F9-8F48-87E545F73A69}" sibTransId="{6FE7677A-EE7F-4A8D-BFF6-A6616946CB38}"/>
    <dgm:cxn modelId="{E8F4A51E-8BDC-41FD-8FED-2055F38B6913}" type="presOf" srcId="{84350639-849C-4D32-A845-83554C1A67C7}" destId="{A4D4A415-C8CE-4186-9CFF-E9F5B0D4DC49}" srcOrd="0" destOrd="4" presId="urn:diagrams.loki3.com/BracketList"/>
    <dgm:cxn modelId="{29244A22-E11B-44D8-91FF-BF5C3B3DCF02}" type="presOf" srcId="{E77AFAB4-B202-4E5F-80A2-4C9AB1849949}" destId="{3018C216-F7A8-4701-BA13-3317BCAA7766}" srcOrd="0" destOrd="2" presId="urn:diagrams.loki3.com/BracketList"/>
    <dgm:cxn modelId="{D6E02527-2C57-48A6-BA7D-8F6D1EDF8951}" type="presOf" srcId="{D6AB6644-9F95-4A63-9F18-7F3393A57AB2}" destId="{6A78492B-9F6D-49C0-882A-8AB7BFF48B2F}" srcOrd="0" destOrd="0" presId="urn:diagrams.loki3.com/BracketList"/>
    <dgm:cxn modelId="{5720DB28-48AD-4610-936C-2881756D871B}" srcId="{DDFF697B-4E91-40BD-AD25-E2E2C4BC959D}" destId="{224C84A8-F2E2-4BAA-83FA-9589E48EF18D}" srcOrd="4" destOrd="0" parTransId="{A66D001A-0BDC-4B7C-8DCB-E157DAE7A985}" sibTransId="{5CC9C6C5-489F-4C1A-860B-9C22514D259F}"/>
    <dgm:cxn modelId="{78CD962F-A74B-47D0-B876-A60131922E54}" srcId="{116001C9-99F4-4781-8E5A-602D43F33315}" destId="{A1475342-C792-44A5-9FE3-23A1D9E6A61A}" srcOrd="2" destOrd="0" parTransId="{5439F672-6BC5-4EC9-8D40-C326A4D2BFFC}" sibTransId="{A8D6C3E3-9D89-41C3-8B12-03401D4B5B11}"/>
    <dgm:cxn modelId="{FC364236-752B-4CBC-8355-1BA3F6D5CF45}" srcId="{E58067AF-F33A-447D-A42F-136D6297A8F3}" destId="{E84460EF-19CF-4DAB-A3D5-2E2A4F8C97CA}" srcOrd="3" destOrd="0" parTransId="{A068EE14-5714-41CD-965A-658F62111416}" sibTransId="{DA5C26EC-0C2D-4F06-93EB-D6D70BB871AC}"/>
    <dgm:cxn modelId="{E3309E36-D4FC-4C9A-A477-2EFE60EBCCB9}" srcId="{E58067AF-F33A-447D-A42F-136D6297A8F3}" destId="{84350639-849C-4D32-A845-83554C1A67C7}" srcOrd="4" destOrd="0" parTransId="{92DBDFCA-EEC7-42A1-BD81-3A195194E241}" sibTransId="{B46D6F88-AE88-4E21-A183-2946A5AB11C6}"/>
    <dgm:cxn modelId="{2D489A37-34F0-449C-99F2-5AFBA488154F}" srcId="{DDFF697B-4E91-40BD-AD25-E2E2C4BC959D}" destId="{97322AD7-0ECF-40BE-9CFB-D30D8D59CFAC}" srcOrd="3" destOrd="0" parTransId="{F6F75C8E-601C-42A9-A4E9-3B76322C19CE}" sibTransId="{884B58A1-C24C-49DE-A3D8-7706A5A2BD16}"/>
    <dgm:cxn modelId="{231EDE5F-0859-49D4-BBD4-A89A4233FBB9}" srcId="{116001C9-99F4-4781-8E5A-602D43F33315}" destId="{945DEC01-2C89-4C91-948F-0FF3FC41CB4F}" srcOrd="1" destOrd="0" parTransId="{B5127993-36E4-4EF8-A194-A80396012D99}" sibTransId="{C69CA9CB-9FD8-40BC-A042-A2150E398448}"/>
    <dgm:cxn modelId="{C42C5E41-E306-4AB3-9A78-ED88A8F6E84E}" type="presOf" srcId="{31D06690-701F-480B-8148-544889B040F7}" destId="{A4D4A415-C8CE-4186-9CFF-E9F5B0D4DC49}" srcOrd="0" destOrd="6" presId="urn:diagrams.loki3.com/BracketList"/>
    <dgm:cxn modelId="{863F7965-F711-4DC1-867B-430BA2AD98F3}" type="presOf" srcId="{224C84A8-F2E2-4BAA-83FA-9589E48EF18D}" destId="{3018C216-F7A8-4701-BA13-3317BCAA7766}" srcOrd="0" destOrd="4" presId="urn:diagrams.loki3.com/BracketList"/>
    <dgm:cxn modelId="{0819BA46-BD8F-453E-AD4C-DA30542D380B}" type="presOf" srcId="{1371B2DF-A5D0-453E-BA4C-6D393CD0EDA0}" destId="{E6AAF634-D735-4C66-990F-861B5D1CC0F6}" srcOrd="0" destOrd="2" presId="urn:diagrams.loki3.com/BracketList"/>
    <dgm:cxn modelId="{A1C23849-253F-4CFB-8FCC-5481963CEDF4}" type="presOf" srcId="{A1475342-C792-44A5-9FE3-23A1D9E6A61A}" destId="{A4FF2333-CE7E-4073-87AD-332DEE7BB1EA}" srcOrd="0" destOrd="2" presId="urn:diagrams.loki3.com/BracketList"/>
    <dgm:cxn modelId="{D248FA6A-06E4-449B-8770-4007B037A0A5}" type="presOf" srcId="{C0F93F2A-FBF7-4230-9D25-51A806D83E7D}" destId="{23F996F4-A626-4987-B1A7-4A88C3948158}" srcOrd="0" destOrd="1" presId="urn:diagrams.loki3.com/BracketList"/>
    <dgm:cxn modelId="{FEB1906E-39D9-4945-8400-CF543836944D}" type="presOf" srcId="{97322AD7-0ECF-40BE-9CFB-D30D8D59CFAC}" destId="{3018C216-F7A8-4701-BA13-3317BCAA7766}" srcOrd="0" destOrd="3" presId="urn:diagrams.loki3.com/BracketList"/>
    <dgm:cxn modelId="{90FFD950-356A-4C40-AA39-4B7B8C58E943}" type="presOf" srcId="{F65E3473-B36D-4067-B484-41D6664E9625}" destId="{A4D4A415-C8CE-4186-9CFF-E9F5B0D4DC49}" srcOrd="0" destOrd="7" presId="urn:diagrams.loki3.com/BracketList"/>
    <dgm:cxn modelId="{50E62451-E022-41A6-81F5-9E53C9FC8250}" srcId="{D6AB6644-9F95-4A63-9F18-7F3393A57AB2}" destId="{E58067AF-F33A-447D-A42F-136D6297A8F3}" srcOrd="4" destOrd="0" parTransId="{DBFD00F9-745A-458E-9F8A-9AFF4A0D94AD}" sibTransId="{0CB4E8CB-5E18-4198-8037-647934540BC1}"/>
    <dgm:cxn modelId="{E5E41E53-1293-420B-A3C5-DDE8D84924BE}" type="presOf" srcId="{83FD13F1-BC1A-4148-801F-361927EE1859}" destId="{A4D4A415-C8CE-4186-9CFF-E9F5B0D4DC49}" srcOrd="0" destOrd="2" presId="urn:diagrams.loki3.com/BracketList"/>
    <dgm:cxn modelId="{4AE15856-7FE0-4E32-AAFD-67BB51934469}" type="presOf" srcId="{945DEC01-2C89-4C91-948F-0FF3FC41CB4F}" destId="{A4FF2333-CE7E-4073-87AD-332DEE7BB1EA}" srcOrd="0" destOrd="1" presId="urn:diagrams.loki3.com/BracketList"/>
    <dgm:cxn modelId="{23468378-AA83-4892-8B4B-DE8C9BCFCF14}" srcId="{E58067AF-F33A-447D-A42F-136D6297A8F3}" destId="{ED9BA1B3-315D-442E-9031-F01205627519}" srcOrd="0" destOrd="0" parTransId="{3FF87522-F7C7-425C-8479-B6D168664B9A}" sibTransId="{D35A115E-6155-4E48-A3DA-EA28600381E2}"/>
    <dgm:cxn modelId="{A13B8A78-3FE7-4999-B0FF-403810556167}" type="presOf" srcId="{0C4D0A04-4374-451D-9E69-3F9857D72BEE}" destId="{A4D4A415-C8CE-4186-9CFF-E9F5B0D4DC49}" srcOrd="0" destOrd="1" presId="urn:diagrams.loki3.com/BracketList"/>
    <dgm:cxn modelId="{8A5B557C-F886-48B4-B324-966B79534FA4}" srcId="{E58067AF-F33A-447D-A42F-136D6297A8F3}" destId="{0C4D0A04-4374-451D-9E69-3F9857D72BEE}" srcOrd="1" destOrd="0" parTransId="{7671888D-D54C-4077-9202-275CDA86B69F}" sibTransId="{001FCA74-B3D7-40A8-8594-F3739FDAC8CD}"/>
    <dgm:cxn modelId="{2161BB7E-7727-4786-82DD-51316DC46ECA}" type="presOf" srcId="{E84460EF-19CF-4DAB-A3D5-2E2A4F8C97CA}" destId="{A4D4A415-C8CE-4186-9CFF-E9F5B0D4DC49}" srcOrd="0" destOrd="3" presId="urn:diagrams.loki3.com/BracketList"/>
    <dgm:cxn modelId="{636D8481-E650-4475-AE56-CE0E1CF578FB}" type="presOf" srcId="{42E80AE2-6BF2-4BD4-8C02-93B03554AC62}" destId="{E6AAF634-D735-4C66-990F-861B5D1CC0F6}" srcOrd="0" destOrd="1" presId="urn:diagrams.loki3.com/BracketList"/>
    <dgm:cxn modelId="{809F9888-0E85-4580-AFF7-C18294E2F4BF}" srcId="{7A20508A-3B17-470E-93B3-628FD6C91D86}" destId="{23D45733-FB1F-4792-AE50-A3FE0BA64102}" srcOrd="0" destOrd="0" parTransId="{9D1A5431-55BA-43D1-BBE3-7D4F672A968F}" sibTransId="{2A45AA78-6A3C-4A29-B0EE-1CE3E7701C36}"/>
    <dgm:cxn modelId="{6DD0B689-D652-4469-BC34-9FF932229BDE}" type="presOf" srcId="{23D45733-FB1F-4792-AE50-A3FE0BA64102}" destId="{23F996F4-A626-4987-B1A7-4A88C3948158}" srcOrd="0" destOrd="0" presId="urn:diagrams.loki3.com/BracketList"/>
    <dgm:cxn modelId="{C3ABA28E-E42B-4DC3-922E-89F5CE5F3360}" type="presOf" srcId="{116001C9-99F4-4781-8E5A-602D43F33315}" destId="{E25BD771-BC3E-4903-85A3-A662FCA35DC0}" srcOrd="0" destOrd="0" presId="urn:diagrams.loki3.com/BracketList"/>
    <dgm:cxn modelId="{B4042096-FFA1-4555-A65B-C94A92A1D26F}" type="presOf" srcId="{0E14BCC3-3030-4DBA-9646-60AA47FF65C9}" destId="{CE241594-FFAC-4DF1-873D-B8859E4358E7}" srcOrd="0" destOrd="0" presId="urn:diagrams.loki3.com/BracketList"/>
    <dgm:cxn modelId="{4620D69B-A0E7-4B0F-9953-E7A9FA392AF2}" srcId="{D6AB6644-9F95-4A63-9F18-7F3393A57AB2}" destId="{7A20508A-3B17-470E-93B3-628FD6C91D86}" srcOrd="3" destOrd="0" parTransId="{03C4F202-EA69-496D-9213-27EEC3032E00}" sibTransId="{45FED2E6-A379-4B59-94FE-E1629A24617D}"/>
    <dgm:cxn modelId="{C47B3CB1-5C98-429B-A390-728B17232EF1}" type="presOf" srcId="{1363B9D0-1EC8-45F5-BA80-91BE3923AD14}" destId="{3018C216-F7A8-4701-BA13-3317BCAA7766}" srcOrd="0" destOrd="1" presId="urn:diagrams.loki3.com/BracketList"/>
    <dgm:cxn modelId="{2B2624B2-09DD-4542-B562-F39C9FA65290}" srcId="{0E14BCC3-3030-4DBA-9646-60AA47FF65C9}" destId="{1371B2DF-A5D0-453E-BA4C-6D393CD0EDA0}" srcOrd="2" destOrd="0" parTransId="{FD2F9202-B6E1-4916-8CB7-0CD9E0A3EA4E}" sibTransId="{95527E07-2042-4EC6-9708-686B51653D5C}"/>
    <dgm:cxn modelId="{151840B4-E770-481B-882E-18ECFCEE6868}" srcId="{E58067AF-F33A-447D-A42F-136D6297A8F3}" destId="{F65E3473-B36D-4067-B484-41D6664E9625}" srcOrd="7" destOrd="0" parTransId="{109B8D36-8F95-4733-991F-5C7F1AC7838B}" sibTransId="{6E6EDCAB-8787-480E-9100-2DE3C651210D}"/>
    <dgm:cxn modelId="{DD3264BB-6FB6-45C1-8C8C-160E42D1602A}" type="presOf" srcId="{94DA73C3-67E9-467E-90DB-BAD4C77CCD91}" destId="{A4FF2333-CE7E-4073-87AD-332DEE7BB1EA}" srcOrd="0" destOrd="0" presId="urn:diagrams.loki3.com/BracketList"/>
    <dgm:cxn modelId="{71A77ABD-054B-47E6-B3F8-63AC12568FE1}" type="presOf" srcId="{7A20508A-3B17-470E-93B3-628FD6C91D86}" destId="{DA093EEA-8C42-44E7-9BBC-43F791FAEB64}" srcOrd="0" destOrd="0" presId="urn:diagrams.loki3.com/BracketList"/>
    <dgm:cxn modelId="{55BD81BD-3A04-4579-9D30-3076C2571387}" srcId="{D6AB6644-9F95-4A63-9F18-7F3393A57AB2}" destId="{116001C9-99F4-4781-8E5A-602D43F33315}" srcOrd="1" destOrd="0" parTransId="{D50B92EE-3C91-41D5-9B5C-569B5A42E4B6}" sibTransId="{5C3B9651-CE5B-4923-86C4-BCD4C8686560}"/>
    <dgm:cxn modelId="{6E5DE0C0-4898-4166-B2FF-584C6EEC0CA5}" srcId="{DDFF697B-4E91-40BD-AD25-E2E2C4BC959D}" destId="{1363B9D0-1EC8-45F5-BA80-91BE3923AD14}" srcOrd="1" destOrd="0" parTransId="{85483F5D-2D2B-44D5-91FA-5A0BED189EB2}" sibTransId="{BFE4CF72-93A5-43ED-AD19-69DB7E355693}"/>
    <dgm:cxn modelId="{14C6B9C3-C4AF-4FA3-A16E-E1D1240B2DBA}" type="presOf" srcId="{E58067AF-F33A-447D-A42F-136D6297A8F3}" destId="{2CCB6C98-2822-47DD-B395-A22BCA85A25D}" srcOrd="0" destOrd="0" presId="urn:diagrams.loki3.com/BracketList"/>
    <dgm:cxn modelId="{D47BE9C4-07F9-4583-91D9-D2585646FAD5}" srcId="{7A20508A-3B17-470E-93B3-628FD6C91D86}" destId="{C0F93F2A-FBF7-4230-9D25-51A806D83E7D}" srcOrd="1" destOrd="0" parTransId="{4CB4ECAD-2BDC-42B2-BC2D-429C42F1BE28}" sibTransId="{03E46336-271F-4FAA-8428-DD8109C994BE}"/>
    <dgm:cxn modelId="{21402DC7-1307-48DF-8C8C-5A84E0E4CB6D}" type="presOf" srcId="{ED9BA1B3-315D-442E-9031-F01205627519}" destId="{A4D4A415-C8CE-4186-9CFF-E9F5B0D4DC49}" srcOrd="0" destOrd="0" presId="urn:diagrams.loki3.com/BracketList"/>
    <dgm:cxn modelId="{260CA7C9-A251-44D7-AC92-5B8BBC63BA59}" type="presOf" srcId="{47147288-C7DC-4D15-898E-E94600BA31A2}" destId="{E6AAF634-D735-4C66-990F-861B5D1CC0F6}" srcOrd="0" destOrd="0" presId="urn:diagrams.loki3.com/BracketList"/>
    <dgm:cxn modelId="{FFCBD9CE-859E-4680-98AA-AAE5104BB774}" srcId="{D6AB6644-9F95-4A63-9F18-7F3393A57AB2}" destId="{0E14BCC3-3030-4DBA-9646-60AA47FF65C9}" srcOrd="0" destOrd="0" parTransId="{CFC0C47B-5BB4-4F78-9483-F92F53B164AF}" sibTransId="{6D5C8FAA-E52F-4FBE-A415-EE25B6C0E0B7}"/>
    <dgm:cxn modelId="{482CCECF-F2A0-4736-9424-68DDA34948B5}" srcId="{0E14BCC3-3030-4DBA-9646-60AA47FF65C9}" destId="{47147288-C7DC-4D15-898E-E94600BA31A2}" srcOrd="0" destOrd="0" parTransId="{24323859-3E15-4B19-8BA9-992D37D48D0C}" sibTransId="{6026B787-F55D-45B5-927A-4D213FAD99F7}"/>
    <dgm:cxn modelId="{8C9C81D1-D592-4D30-B205-59E81A80A9BB}" type="presOf" srcId="{0A0B31C4-AC3A-4071-B523-D0A0BB4943DD}" destId="{A4D4A415-C8CE-4186-9CFF-E9F5B0D4DC49}" srcOrd="0" destOrd="5" presId="urn:diagrams.loki3.com/BracketList"/>
    <dgm:cxn modelId="{3D11F9D2-802D-4330-9D52-340E39498139}" srcId="{116001C9-99F4-4781-8E5A-602D43F33315}" destId="{94DA73C3-67E9-467E-90DB-BAD4C77CCD91}" srcOrd="0" destOrd="0" parTransId="{113F8C8D-A5CC-42DC-924F-49B49756381B}" sibTransId="{0DFE8B9A-225F-4F8B-94AF-54BDD4F2F2B7}"/>
    <dgm:cxn modelId="{50F271DA-8A8B-4126-811F-3C1748EDD6F2}" type="presOf" srcId="{DDFF697B-4E91-40BD-AD25-E2E2C4BC959D}" destId="{2773D63B-2890-4978-9395-D8327FC4049E}" srcOrd="0" destOrd="0" presId="urn:diagrams.loki3.com/BracketList"/>
    <dgm:cxn modelId="{1BCF93DA-0622-4100-A923-34BE751ABD74}" srcId="{D6AB6644-9F95-4A63-9F18-7F3393A57AB2}" destId="{DDFF697B-4E91-40BD-AD25-E2E2C4BC959D}" srcOrd="2" destOrd="0" parTransId="{20FA9AA6-E46F-4485-85E8-9D406FD2E4B4}" sibTransId="{F83ECDC1-EAA8-4F7D-866B-DA72DFDB4659}"/>
    <dgm:cxn modelId="{39C359E6-E042-420B-9E4A-BB1CD2D64B0C}" srcId="{0E14BCC3-3030-4DBA-9646-60AA47FF65C9}" destId="{42E80AE2-6BF2-4BD4-8C02-93B03554AC62}" srcOrd="1" destOrd="0" parTransId="{7149C0D4-E1E8-4223-B5A3-2BF528F226B7}" sibTransId="{5DE352AE-A907-4CED-A604-B6C91387DF56}"/>
    <dgm:cxn modelId="{AEC363FE-EB03-408F-9310-D0339339C924}" srcId="{DDFF697B-4E91-40BD-AD25-E2E2C4BC959D}" destId="{E77AFAB4-B202-4E5F-80A2-4C9AB1849949}" srcOrd="2" destOrd="0" parTransId="{B359C82F-0FAF-4E2F-ADC0-E49291C6D3D7}" sibTransId="{6B48EB0C-F382-4B56-B5B3-5F74FE93400E}"/>
    <dgm:cxn modelId="{25A9A215-917D-4873-886E-35A4DA9C7EB8}" type="presParOf" srcId="{6A78492B-9F6D-49C0-882A-8AB7BFF48B2F}" destId="{94AB2F47-798A-439F-A997-ACE3D32EB26C}" srcOrd="0" destOrd="0" presId="urn:diagrams.loki3.com/BracketList"/>
    <dgm:cxn modelId="{68BD40F3-CE7C-424A-8924-4B705AB72020}" type="presParOf" srcId="{94AB2F47-798A-439F-A997-ACE3D32EB26C}" destId="{CE241594-FFAC-4DF1-873D-B8859E4358E7}" srcOrd="0" destOrd="0" presId="urn:diagrams.loki3.com/BracketList"/>
    <dgm:cxn modelId="{EFCE47AA-08F8-45CF-A756-41300B24C378}" type="presParOf" srcId="{94AB2F47-798A-439F-A997-ACE3D32EB26C}" destId="{9C43988C-A431-4F3C-AFEA-D83EF77B297E}" srcOrd="1" destOrd="0" presId="urn:diagrams.loki3.com/BracketList"/>
    <dgm:cxn modelId="{38569692-8B49-4244-A2AA-B3A5FAB41A46}" type="presParOf" srcId="{94AB2F47-798A-439F-A997-ACE3D32EB26C}" destId="{B05F832C-60F7-425E-AAC0-19CF812E9CB8}" srcOrd="2" destOrd="0" presId="urn:diagrams.loki3.com/BracketList"/>
    <dgm:cxn modelId="{5C6A012B-29BC-4207-9EAC-CD1EEC729358}" type="presParOf" srcId="{94AB2F47-798A-439F-A997-ACE3D32EB26C}" destId="{E6AAF634-D735-4C66-990F-861B5D1CC0F6}" srcOrd="3" destOrd="0" presId="urn:diagrams.loki3.com/BracketList"/>
    <dgm:cxn modelId="{9656F976-5557-477C-959D-760D0D002B6A}" type="presParOf" srcId="{6A78492B-9F6D-49C0-882A-8AB7BFF48B2F}" destId="{A0180278-4D35-47DE-AFCB-A10D312CB739}" srcOrd="1" destOrd="0" presId="urn:diagrams.loki3.com/BracketList"/>
    <dgm:cxn modelId="{0CF16E2A-B0CA-4855-91B6-A74BCFBC7D3A}" type="presParOf" srcId="{6A78492B-9F6D-49C0-882A-8AB7BFF48B2F}" destId="{E946D451-5305-4FE2-9BD3-DE4D8BEB96D9}" srcOrd="2" destOrd="0" presId="urn:diagrams.loki3.com/BracketList"/>
    <dgm:cxn modelId="{7C11C8E9-E94F-48D9-8560-704E3554F223}" type="presParOf" srcId="{E946D451-5305-4FE2-9BD3-DE4D8BEB96D9}" destId="{E25BD771-BC3E-4903-85A3-A662FCA35DC0}" srcOrd="0" destOrd="0" presId="urn:diagrams.loki3.com/BracketList"/>
    <dgm:cxn modelId="{79F8BFBE-34FE-45FF-92BD-A290A9C8B0FA}" type="presParOf" srcId="{E946D451-5305-4FE2-9BD3-DE4D8BEB96D9}" destId="{48048C13-6993-47DE-92C0-9EB88811414B}" srcOrd="1" destOrd="0" presId="urn:diagrams.loki3.com/BracketList"/>
    <dgm:cxn modelId="{3505CC0C-2D34-4326-8A7C-93FBC9F88EAF}" type="presParOf" srcId="{E946D451-5305-4FE2-9BD3-DE4D8BEB96D9}" destId="{988D7D7C-F61F-4B41-88BC-A87D7A6A08F3}" srcOrd="2" destOrd="0" presId="urn:diagrams.loki3.com/BracketList"/>
    <dgm:cxn modelId="{C072A6B4-EC1A-45B5-8996-E295A5B4A9F7}" type="presParOf" srcId="{E946D451-5305-4FE2-9BD3-DE4D8BEB96D9}" destId="{A4FF2333-CE7E-4073-87AD-332DEE7BB1EA}" srcOrd="3" destOrd="0" presId="urn:diagrams.loki3.com/BracketList"/>
    <dgm:cxn modelId="{6AB64171-D56A-4280-B23F-D21B00144164}" type="presParOf" srcId="{6A78492B-9F6D-49C0-882A-8AB7BFF48B2F}" destId="{8AF772D7-50B3-4624-9969-06E21BE4BAB7}" srcOrd="3" destOrd="0" presId="urn:diagrams.loki3.com/BracketList"/>
    <dgm:cxn modelId="{BF46914B-B067-407E-8918-73A60510EF7D}" type="presParOf" srcId="{6A78492B-9F6D-49C0-882A-8AB7BFF48B2F}" destId="{E2D60A82-83C7-4A1C-B4F8-ACB3F986B4CF}" srcOrd="4" destOrd="0" presId="urn:diagrams.loki3.com/BracketList"/>
    <dgm:cxn modelId="{FAE9BB27-F9B1-468B-AA3F-AAF492AC3722}" type="presParOf" srcId="{E2D60A82-83C7-4A1C-B4F8-ACB3F986B4CF}" destId="{2773D63B-2890-4978-9395-D8327FC4049E}" srcOrd="0" destOrd="0" presId="urn:diagrams.loki3.com/BracketList"/>
    <dgm:cxn modelId="{3AC1B087-3293-45C4-BBF2-612FCC2144ED}" type="presParOf" srcId="{E2D60A82-83C7-4A1C-B4F8-ACB3F986B4CF}" destId="{AA96E9B4-A390-4AB0-A02B-451416A1BE6B}" srcOrd="1" destOrd="0" presId="urn:diagrams.loki3.com/BracketList"/>
    <dgm:cxn modelId="{5688DFD0-2EC8-4B71-ACD6-7C85744C7C97}" type="presParOf" srcId="{E2D60A82-83C7-4A1C-B4F8-ACB3F986B4CF}" destId="{1D473DB1-EFA6-4110-B5B7-0E1127593C9B}" srcOrd="2" destOrd="0" presId="urn:diagrams.loki3.com/BracketList"/>
    <dgm:cxn modelId="{176D488C-1D3D-463F-AFA8-D6E6F3FC5A3A}" type="presParOf" srcId="{E2D60A82-83C7-4A1C-B4F8-ACB3F986B4CF}" destId="{3018C216-F7A8-4701-BA13-3317BCAA7766}" srcOrd="3" destOrd="0" presId="urn:diagrams.loki3.com/BracketList"/>
    <dgm:cxn modelId="{4AB09BA8-A839-4C58-87EA-7DE08F01B088}" type="presParOf" srcId="{6A78492B-9F6D-49C0-882A-8AB7BFF48B2F}" destId="{A4479DDB-F940-48D4-A860-ED1E8487F39A}" srcOrd="5" destOrd="0" presId="urn:diagrams.loki3.com/BracketList"/>
    <dgm:cxn modelId="{8D979ABC-14AC-4FDA-A104-CA0C325AB7F8}" type="presParOf" srcId="{6A78492B-9F6D-49C0-882A-8AB7BFF48B2F}" destId="{D2AB27D2-D787-4A56-91FA-79BC42B152C3}" srcOrd="6" destOrd="0" presId="urn:diagrams.loki3.com/BracketList"/>
    <dgm:cxn modelId="{4B97FBE7-F3C9-4C63-9AB6-D58EA9975A20}" type="presParOf" srcId="{D2AB27D2-D787-4A56-91FA-79BC42B152C3}" destId="{DA093EEA-8C42-44E7-9BBC-43F791FAEB64}" srcOrd="0" destOrd="0" presId="urn:diagrams.loki3.com/BracketList"/>
    <dgm:cxn modelId="{1F25380D-F5C3-4EC2-88D8-D66EF32D4A9D}" type="presParOf" srcId="{D2AB27D2-D787-4A56-91FA-79BC42B152C3}" destId="{92C10A06-B033-4B90-B35E-5C3570079A11}" srcOrd="1" destOrd="0" presId="urn:diagrams.loki3.com/BracketList"/>
    <dgm:cxn modelId="{F0D9AAFE-46A4-492C-81E6-D1F06B6B1694}" type="presParOf" srcId="{D2AB27D2-D787-4A56-91FA-79BC42B152C3}" destId="{8DC18BDA-296A-4754-B951-D747ABE43A42}" srcOrd="2" destOrd="0" presId="urn:diagrams.loki3.com/BracketList"/>
    <dgm:cxn modelId="{D3502B08-E51B-40E1-B0DB-7907E014E9F3}" type="presParOf" srcId="{D2AB27D2-D787-4A56-91FA-79BC42B152C3}" destId="{23F996F4-A626-4987-B1A7-4A88C3948158}" srcOrd="3" destOrd="0" presId="urn:diagrams.loki3.com/BracketList"/>
    <dgm:cxn modelId="{FA9EAC3A-80EF-4799-9993-EF14E0D71353}" type="presParOf" srcId="{6A78492B-9F6D-49C0-882A-8AB7BFF48B2F}" destId="{8C904A27-6822-4251-8226-1D4BE918D217}" srcOrd="7" destOrd="0" presId="urn:diagrams.loki3.com/BracketList"/>
    <dgm:cxn modelId="{F533A929-0BA4-4B2C-A6BA-F27940811637}" type="presParOf" srcId="{6A78492B-9F6D-49C0-882A-8AB7BFF48B2F}" destId="{E90C2560-5B94-4A66-92A8-296D24CC33A8}" srcOrd="8" destOrd="0" presId="urn:diagrams.loki3.com/BracketList"/>
    <dgm:cxn modelId="{9F2818D1-9DD4-4E8B-A4B4-6A15CE7EF48D}" type="presParOf" srcId="{E90C2560-5B94-4A66-92A8-296D24CC33A8}" destId="{2CCB6C98-2822-47DD-B395-A22BCA85A25D}" srcOrd="0" destOrd="0" presId="urn:diagrams.loki3.com/BracketList"/>
    <dgm:cxn modelId="{AEBBF4E3-9D9F-4120-B250-83FFE727F9C1}" type="presParOf" srcId="{E90C2560-5B94-4A66-92A8-296D24CC33A8}" destId="{97F1ECD3-E5D0-487B-BC2B-6EDCE6ABCF0E}" srcOrd="1" destOrd="0" presId="urn:diagrams.loki3.com/BracketList"/>
    <dgm:cxn modelId="{CC9219C5-436F-4F45-8765-729672EDA156}" type="presParOf" srcId="{E90C2560-5B94-4A66-92A8-296D24CC33A8}" destId="{4ED3BC4C-76F6-4344-98DB-6C2495A97929}" srcOrd="2" destOrd="0" presId="urn:diagrams.loki3.com/BracketList"/>
    <dgm:cxn modelId="{1736CB8D-F2C6-41F0-90EC-E1CBCB15C4AF}" type="presParOf" srcId="{E90C2560-5B94-4A66-92A8-296D24CC33A8}" destId="{A4D4A415-C8CE-4186-9CFF-E9F5B0D4DC49}"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err="1">
              <a:solidFill>
                <a:schemeClr val="tx2"/>
              </a:solidFill>
            </a:rPr>
            <a:t>Versionless</a:t>
          </a:r>
          <a:endParaRPr lang="en-US" sz="2200">
            <a:solidFill>
              <a:schemeClr val="tx2"/>
            </a:solidFill>
          </a:endParaRP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672479-41A3-4A3C-A790-9A3B8BC8D3BD}" type="doc">
      <dgm:prSet loTypeId="urn:microsoft.com/office/officeart/2005/8/layout/lProcess1" loCatId="process" qsTypeId="urn:microsoft.com/office/officeart/2005/8/quickstyle/simple1" qsCatId="simple" csTypeId="urn:microsoft.com/office/officeart/2005/8/colors/accent1_1" csCatId="accent1" phldr="1"/>
      <dgm:spPr/>
      <dgm:t>
        <a:bodyPr/>
        <a:lstStyle/>
        <a:p>
          <a:endParaRPr lang="en-US"/>
        </a:p>
      </dgm:t>
    </dgm:pt>
    <dgm:pt modelId="{75663852-F2BE-4099-A564-C0E37F9F2033}">
      <dgm:prSet phldrT="[Text]"/>
      <dgm:spPr/>
      <dgm:t>
        <a:bodyPr/>
        <a:lstStyle/>
        <a:p>
          <a:r>
            <a:rPr lang="en-US"/>
            <a:t>General purpose</a:t>
          </a:r>
        </a:p>
      </dgm:t>
    </dgm:pt>
    <dgm:pt modelId="{EEDD414F-25A3-400B-BBE5-4146FD3ACDC2}" type="parTrans" cxnId="{A9ACB3F2-FEDE-4EDB-AAE0-B73FBD76DB88}">
      <dgm:prSet/>
      <dgm:spPr/>
      <dgm:t>
        <a:bodyPr/>
        <a:lstStyle/>
        <a:p>
          <a:endParaRPr lang="en-US"/>
        </a:p>
      </dgm:t>
    </dgm:pt>
    <dgm:pt modelId="{FD903FF4-3636-4CCD-9523-A1A7D6749A02}" type="sibTrans" cxnId="{A9ACB3F2-FEDE-4EDB-AAE0-B73FBD76DB88}">
      <dgm:prSet/>
      <dgm:spPr/>
      <dgm:t>
        <a:bodyPr/>
        <a:lstStyle/>
        <a:p>
          <a:endParaRPr lang="en-US"/>
        </a:p>
      </dgm:t>
    </dgm:pt>
    <dgm:pt modelId="{D69395CA-4739-4F74-99BB-88AB99EEE336}">
      <dgm:prSet phldrT="[Text]" custT="1"/>
      <dgm:spPr/>
      <dgm:t>
        <a:bodyPr/>
        <a:lstStyle/>
        <a:p>
          <a:r>
            <a:rPr lang="en-US" sz="1600" kern="1200">
              <a:effectLst/>
            </a:rPr>
            <a:t>Most business workloads</a:t>
          </a:r>
          <a:endParaRPr lang="en-US" sz="1600" kern="1200"/>
        </a:p>
      </dgm:t>
    </dgm:pt>
    <dgm:pt modelId="{23B93FEE-9349-48D2-815D-1978D2C25AD3}" type="parTrans" cxnId="{AB131BB5-1C73-4BAD-A9AE-958534BAD51B}">
      <dgm:prSet/>
      <dgm:spPr/>
      <dgm:t>
        <a:bodyPr/>
        <a:lstStyle/>
        <a:p>
          <a:endParaRPr lang="en-US"/>
        </a:p>
      </dgm:t>
    </dgm:pt>
    <dgm:pt modelId="{AB6E84CA-F11F-432F-9CB9-A858FFBC0B37}" type="sibTrans" cxnId="{AB131BB5-1C73-4BAD-A9AE-958534BAD51B}">
      <dgm:prSet/>
      <dgm:spPr/>
      <dgm:t>
        <a:bodyPr/>
        <a:lstStyle/>
        <a:p>
          <a:endParaRPr lang="en-US"/>
        </a:p>
      </dgm:t>
    </dgm:pt>
    <dgm:pt modelId="{D042A4D4-EC9F-4C07-BB8E-F624839B4A8B}">
      <dgm:prSet phldrT="[Text]"/>
      <dgm:spPr/>
      <dgm:t>
        <a:bodyPr/>
        <a:lstStyle/>
        <a:p>
          <a:r>
            <a:rPr lang="en-US"/>
            <a:t>Business Critical</a:t>
          </a:r>
        </a:p>
      </dgm:t>
    </dgm:pt>
    <dgm:pt modelId="{660D936F-3EA1-4314-92A1-5C2604954B8B}" type="parTrans" cxnId="{B3160991-BEE0-4159-B6B8-3E5C8081AD75}">
      <dgm:prSet/>
      <dgm:spPr/>
      <dgm:t>
        <a:bodyPr/>
        <a:lstStyle/>
        <a:p>
          <a:endParaRPr lang="en-US"/>
        </a:p>
      </dgm:t>
    </dgm:pt>
    <dgm:pt modelId="{32FB80B6-D2D0-410A-BF10-D6F556E1E0DE}" type="sibTrans" cxnId="{B3160991-BEE0-4159-B6B8-3E5C8081AD75}">
      <dgm:prSet/>
      <dgm:spPr/>
      <dgm:t>
        <a:bodyPr/>
        <a:lstStyle/>
        <a:p>
          <a:endParaRPr lang="en-US"/>
        </a:p>
      </dgm:t>
    </dgm:pt>
    <dgm:pt modelId="{ACD10523-E87A-40CD-A194-B696B6FF5BFB}">
      <dgm:prSet phldrT="[Text]" custT="1"/>
      <dgm:spPr/>
      <dgm:t>
        <a:bodyPr/>
        <a:lstStyle/>
        <a:p>
          <a:r>
            <a:rPr lang="en-US" sz="1600"/>
            <a:t>Workloads that require low latency, fast recovery, and a  readable secondary</a:t>
          </a:r>
        </a:p>
      </dgm:t>
    </dgm:pt>
    <dgm:pt modelId="{A3542502-7A05-4630-9E50-DF951D718D36}" type="parTrans" cxnId="{484E69EA-2061-44A3-9E5E-121EEF9E5568}">
      <dgm:prSet/>
      <dgm:spPr/>
      <dgm:t>
        <a:bodyPr/>
        <a:lstStyle/>
        <a:p>
          <a:endParaRPr lang="en-US"/>
        </a:p>
      </dgm:t>
    </dgm:pt>
    <dgm:pt modelId="{0A557274-FD33-46AF-BC30-EC7BEFCE173E}" type="sibTrans" cxnId="{484E69EA-2061-44A3-9E5E-121EEF9E5568}">
      <dgm:prSet/>
      <dgm:spPr/>
      <dgm:t>
        <a:bodyPr/>
        <a:lstStyle/>
        <a:p>
          <a:endParaRPr lang="en-US"/>
        </a:p>
      </dgm:t>
    </dgm:pt>
    <dgm:pt modelId="{3EEC21F0-0A21-4EFE-BDD9-5462B3D24B6E}" type="pres">
      <dgm:prSet presAssocID="{22672479-41A3-4A3C-A790-9A3B8BC8D3BD}" presName="Name0" presStyleCnt="0">
        <dgm:presLayoutVars>
          <dgm:dir/>
          <dgm:animLvl val="lvl"/>
          <dgm:resizeHandles val="exact"/>
        </dgm:presLayoutVars>
      </dgm:prSet>
      <dgm:spPr/>
    </dgm:pt>
    <dgm:pt modelId="{2617CCFA-7D32-465B-A09A-1EC730F12B5C}" type="pres">
      <dgm:prSet presAssocID="{75663852-F2BE-4099-A564-C0E37F9F2033}" presName="vertFlow" presStyleCnt="0"/>
      <dgm:spPr/>
    </dgm:pt>
    <dgm:pt modelId="{2C84C26D-0273-479F-86D1-509B19459950}" type="pres">
      <dgm:prSet presAssocID="{75663852-F2BE-4099-A564-C0E37F9F2033}" presName="header" presStyleLbl="node1" presStyleIdx="0" presStyleCnt="2"/>
      <dgm:spPr/>
    </dgm:pt>
    <dgm:pt modelId="{C9F5BEC4-3468-4F65-B477-C1E549111A2C}" type="pres">
      <dgm:prSet presAssocID="{23B93FEE-9349-48D2-815D-1978D2C25AD3}" presName="parTrans" presStyleLbl="sibTrans2D1" presStyleIdx="0" presStyleCnt="2"/>
      <dgm:spPr/>
    </dgm:pt>
    <dgm:pt modelId="{44E6CDD5-C2C5-4187-BD2C-F773C858C04F}" type="pres">
      <dgm:prSet presAssocID="{D69395CA-4739-4F74-99BB-88AB99EEE336}" presName="child" presStyleLbl="alignAccFollowNode1" presStyleIdx="0" presStyleCnt="2">
        <dgm:presLayoutVars>
          <dgm:chMax val="0"/>
          <dgm:bulletEnabled val="1"/>
        </dgm:presLayoutVars>
      </dgm:prSet>
      <dgm:spPr/>
    </dgm:pt>
    <dgm:pt modelId="{9816BD47-45EF-4B60-9B5C-70E0868B7F35}" type="pres">
      <dgm:prSet presAssocID="{75663852-F2BE-4099-A564-C0E37F9F2033}" presName="hSp" presStyleCnt="0"/>
      <dgm:spPr/>
    </dgm:pt>
    <dgm:pt modelId="{DF217ABC-BD09-4427-B3F6-21B9F9827B80}" type="pres">
      <dgm:prSet presAssocID="{D042A4D4-EC9F-4C07-BB8E-F624839B4A8B}" presName="vertFlow" presStyleCnt="0"/>
      <dgm:spPr/>
    </dgm:pt>
    <dgm:pt modelId="{8B9873B6-F0A9-462A-8CCE-5AA34B04F006}" type="pres">
      <dgm:prSet presAssocID="{D042A4D4-EC9F-4C07-BB8E-F624839B4A8B}" presName="header" presStyleLbl="node1" presStyleIdx="1" presStyleCnt="2"/>
      <dgm:spPr/>
    </dgm:pt>
    <dgm:pt modelId="{31449259-44DD-4AF4-9B49-5F5BC5BB94FD}" type="pres">
      <dgm:prSet presAssocID="{A3542502-7A05-4630-9E50-DF951D718D36}" presName="parTrans" presStyleLbl="sibTrans2D1" presStyleIdx="1" presStyleCnt="2"/>
      <dgm:spPr/>
    </dgm:pt>
    <dgm:pt modelId="{770C1581-E85B-45BA-AEBA-D4F14908594F}" type="pres">
      <dgm:prSet presAssocID="{ACD10523-E87A-40CD-A194-B696B6FF5BFB}" presName="child" presStyleLbl="alignAccFollowNode1" presStyleIdx="1" presStyleCnt="2">
        <dgm:presLayoutVars>
          <dgm:chMax val="0"/>
          <dgm:bulletEnabled val="1"/>
        </dgm:presLayoutVars>
      </dgm:prSet>
      <dgm:spPr/>
    </dgm:pt>
  </dgm:ptLst>
  <dgm:cxnLst>
    <dgm:cxn modelId="{F4CD6209-3B7B-483A-90BD-336BDB2CA16D}" type="presOf" srcId="{A3542502-7A05-4630-9E50-DF951D718D36}" destId="{31449259-44DD-4AF4-9B49-5F5BC5BB94FD}" srcOrd="0" destOrd="0" presId="urn:microsoft.com/office/officeart/2005/8/layout/lProcess1"/>
    <dgm:cxn modelId="{A42D5209-84AD-4D40-B279-4D9459BB3215}" type="presOf" srcId="{D042A4D4-EC9F-4C07-BB8E-F624839B4A8B}" destId="{8B9873B6-F0A9-462A-8CCE-5AA34B04F006}" srcOrd="0" destOrd="0" presId="urn:microsoft.com/office/officeart/2005/8/layout/lProcess1"/>
    <dgm:cxn modelId="{AA974C2D-56AA-4EB3-BF45-B777C50E2384}" type="presOf" srcId="{ACD10523-E87A-40CD-A194-B696B6FF5BFB}" destId="{770C1581-E85B-45BA-AEBA-D4F14908594F}" srcOrd="0" destOrd="0" presId="urn:microsoft.com/office/officeart/2005/8/layout/lProcess1"/>
    <dgm:cxn modelId="{94B5974F-E0A2-4C70-84A2-FF91B6F731C0}" type="presOf" srcId="{D69395CA-4739-4F74-99BB-88AB99EEE336}" destId="{44E6CDD5-C2C5-4187-BD2C-F773C858C04F}" srcOrd="0" destOrd="0" presId="urn:microsoft.com/office/officeart/2005/8/layout/lProcess1"/>
    <dgm:cxn modelId="{E9785171-998F-41D7-9376-991DE6F564B5}" type="presOf" srcId="{75663852-F2BE-4099-A564-C0E37F9F2033}" destId="{2C84C26D-0273-479F-86D1-509B19459950}" srcOrd="0" destOrd="0" presId="urn:microsoft.com/office/officeart/2005/8/layout/lProcess1"/>
    <dgm:cxn modelId="{B3160991-BEE0-4159-B6B8-3E5C8081AD75}" srcId="{22672479-41A3-4A3C-A790-9A3B8BC8D3BD}" destId="{D042A4D4-EC9F-4C07-BB8E-F624839B4A8B}" srcOrd="1" destOrd="0" parTransId="{660D936F-3EA1-4314-92A1-5C2604954B8B}" sibTransId="{32FB80B6-D2D0-410A-BF10-D6F556E1E0DE}"/>
    <dgm:cxn modelId="{AF9FDAA4-89D2-49DA-8A2F-FD68246E9A87}" type="presOf" srcId="{22672479-41A3-4A3C-A790-9A3B8BC8D3BD}" destId="{3EEC21F0-0A21-4EFE-BDD9-5462B3D24B6E}" srcOrd="0" destOrd="0" presId="urn:microsoft.com/office/officeart/2005/8/layout/lProcess1"/>
    <dgm:cxn modelId="{AB131BB5-1C73-4BAD-A9AE-958534BAD51B}" srcId="{75663852-F2BE-4099-A564-C0E37F9F2033}" destId="{D69395CA-4739-4F74-99BB-88AB99EEE336}" srcOrd="0" destOrd="0" parTransId="{23B93FEE-9349-48D2-815D-1978D2C25AD3}" sibTransId="{AB6E84CA-F11F-432F-9CB9-A858FFBC0B37}"/>
    <dgm:cxn modelId="{484E69EA-2061-44A3-9E5E-121EEF9E5568}" srcId="{D042A4D4-EC9F-4C07-BB8E-F624839B4A8B}" destId="{ACD10523-E87A-40CD-A194-B696B6FF5BFB}" srcOrd="0" destOrd="0" parTransId="{A3542502-7A05-4630-9E50-DF951D718D36}" sibTransId="{0A557274-FD33-46AF-BC30-EC7BEFCE173E}"/>
    <dgm:cxn modelId="{CE0317EB-4DEC-483B-9F5F-512DC46B60D4}" type="presOf" srcId="{23B93FEE-9349-48D2-815D-1978D2C25AD3}" destId="{C9F5BEC4-3468-4F65-B477-C1E549111A2C}" srcOrd="0" destOrd="0" presId="urn:microsoft.com/office/officeart/2005/8/layout/lProcess1"/>
    <dgm:cxn modelId="{A9ACB3F2-FEDE-4EDB-AAE0-B73FBD76DB88}" srcId="{22672479-41A3-4A3C-A790-9A3B8BC8D3BD}" destId="{75663852-F2BE-4099-A564-C0E37F9F2033}" srcOrd="0" destOrd="0" parTransId="{EEDD414F-25A3-400B-BBE5-4146FD3ACDC2}" sibTransId="{FD903FF4-3636-4CCD-9523-A1A7D6749A02}"/>
    <dgm:cxn modelId="{6733C82B-3C66-4FB9-8436-B37F98E2DDB9}" type="presParOf" srcId="{3EEC21F0-0A21-4EFE-BDD9-5462B3D24B6E}" destId="{2617CCFA-7D32-465B-A09A-1EC730F12B5C}" srcOrd="0" destOrd="0" presId="urn:microsoft.com/office/officeart/2005/8/layout/lProcess1"/>
    <dgm:cxn modelId="{3D051A76-4566-4E16-8E4E-11985854E253}" type="presParOf" srcId="{2617CCFA-7D32-465B-A09A-1EC730F12B5C}" destId="{2C84C26D-0273-479F-86D1-509B19459950}" srcOrd="0" destOrd="0" presId="urn:microsoft.com/office/officeart/2005/8/layout/lProcess1"/>
    <dgm:cxn modelId="{ED3BD333-ECEA-4D62-8E0B-5290F99F6329}" type="presParOf" srcId="{2617CCFA-7D32-465B-A09A-1EC730F12B5C}" destId="{C9F5BEC4-3468-4F65-B477-C1E549111A2C}" srcOrd="1" destOrd="0" presId="urn:microsoft.com/office/officeart/2005/8/layout/lProcess1"/>
    <dgm:cxn modelId="{5D4964BF-9B4F-4768-89D3-23FCBA94E538}" type="presParOf" srcId="{2617CCFA-7D32-465B-A09A-1EC730F12B5C}" destId="{44E6CDD5-C2C5-4187-BD2C-F773C858C04F}" srcOrd="2" destOrd="0" presId="urn:microsoft.com/office/officeart/2005/8/layout/lProcess1"/>
    <dgm:cxn modelId="{2D817300-40D3-494B-BEBA-A8597035FAE3}" type="presParOf" srcId="{3EEC21F0-0A21-4EFE-BDD9-5462B3D24B6E}" destId="{9816BD47-45EF-4B60-9B5C-70E0868B7F35}" srcOrd="1" destOrd="0" presId="urn:microsoft.com/office/officeart/2005/8/layout/lProcess1"/>
    <dgm:cxn modelId="{1B617EA4-C1CF-464E-9F2C-7841DF3A4534}" type="presParOf" srcId="{3EEC21F0-0A21-4EFE-BDD9-5462B3D24B6E}" destId="{DF217ABC-BD09-4427-B3F6-21B9F9827B80}" srcOrd="2" destOrd="0" presId="urn:microsoft.com/office/officeart/2005/8/layout/lProcess1"/>
    <dgm:cxn modelId="{01267223-385D-422C-A66D-DE13D5B7A6BE}" type="presParOf" srcId="{DF217ABC-BD09-4427-B3F6-21B9F9827B80}" destId="{8B9873B6-F0A9-462A-8CCE-5AA34B04F006}" srcOrd="0" destOrd="0" presId="urn:microsoft.com/office/officeart/2005/8/layout/lProcess1"/>
    <dgm:cxn modelId="{05840082-19E0-40E1-9375-BE43F9D5D91D}" type="presParOf" srcId="{DF217ABC-BD09-4427-B3F6-21B9F9827B80}" destId="{31449259-44DD-4AF4-9B49-5F5BC5BB94FD}" srcOrd="1" destOrd="0" presId="urn:microsoft.com/office/officeart/2005/8/layout/lProcess1"/>
    <dgm:cxn modelId="{1F19EB3B-4E8A-499F-AFD0-CAAF21C6EE11}" type="presParOf" srcId="{DF217ABC-BD09-4427-B3F6-21B9F9827B80}" destId="{770C1581-E85B-45BA-AEBA-D4F14908594F}"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672479-41A3-4A3C-A790-9A3B8BC8D3BD}" type="doc">
      <dgm:prSet loTypeId="urn:microsoft.com/office/officeart/2005/8/layout/lProcess1" loCatId="process" qsTypeId="urn:microsoft.com/office/officeart/2005/8/quickstyle/simple1" qsCatId="simple" csTypeId="urn:microsoft.com/office/officeart/2005/8/colors/accent1_1" csCatId="accent1" phldr="1"/>
      <dgm:spPr/>
      <dgm:t>
        <a:bodyPr/>
        <a:lstStyle/>
        <a:p>
          <a:endParaRPr lang="en-US"/>
        </a:p>
      </dgm:t>
    </dgm:pt>
    <dgm:pt modelId="{75663852-F2BE-4099-A564-C0E37F9F2033}">
      <dgm:prSet phldrT="[Text]"/>
      <dgm:spPr/>
      <dgm:t>
        <a:bodyPr/>
        <a:lstStyle/>
        <a:p>
          <a:r>
            <a:rPr lang="en-US"/>
            <a:t>General purpose</a:t>
          </a:r>
        </a:p>
      </dgm:t>
    </dgm:pt>
    <dgm:pt modelId="{EEDD414F-25A3-400B-BBE5-4146FD3ACDC2}" type="parTrans" cxnId="{A9ACB3F2-FEDE-4EDB-AAE0-B73FBD76DB88}">
      <dgm:prSet/>
      <dgm:spPr/>
      <dgm:t>
        <a:bodyPr/>
        <a:lstStyle/>
        <a:p>
          <a:endParaRPr lang="en-US"/>
        </a:p>
      </dgm:t>
    </dgm:pt>
    <dgm:pt modelId="{FD903FF4-3636-4CCD-9523-A1A7D6749A02}" type="sibTrans" cxnId="{A9ACB3F2-FEDE-4EDB-AAE0-B73FBD76DB88}">
      <dgm:prSet/>
      <dgm:spPr/>
      <dgm:t>
        <a:bodyPr/>
        <a:lstStyle/>
        <a:p>
          <a:endParaRPr lang="en-US"/>
        </a:p>
      </dgm:t>
    </dgm:pt>
    <dgm:pt modelId="{D69395CA-4739-4F74-99BB-88AB99EEE336}">
      <dgm:prSet phldrT="[Text]" custT="1"/>
      <dgm:spPr/>
      <dgm:t>
        <a:bodyPr/>
        <a:lstStyle/>
        <a:p>
          <a:r>
            <a:rPr lang="en-US" sz="1600" kern="1200">
              <a:effectLst/>
            </a:rPr>
            <a:t>Most business workloads</a:t>
          </a:r>
          <a:endParaRPr lang="en-US" sz="1600" kern="1200"/>
        </a:p>
      </dgm:t>
    </dgm:pt>
    <dgm:pt modelId="{23B93FEE-9349-48D2-815D-1978D2C25AD3}" type="parTrans" cxnId="{AB131BB5-1C73-4BAD-A9AE-958534BAD51B}">
      <dgm:prSet/>
      <dgm:spPr/>
      <dgm:t>
        <a:bodyPr/>
        <a:lstStyle/>
        <a:p>
          <a:endParaRPr lang="en-US"/>
        </a:p>
      </dgm:t>
    </dgm:pt>
    <dgm:pt modelId="{AB6E84CA-F11F-432F-9CB9-A858FFBC0B37}" type="sibTrans" cxnId="{AB131BB5-1C73-4BAD-A9AE-958534BAD51B}">
      <dgm:prSet/>
      <dgm:spPr/>
      <dgm:t>
        <a:bodyPr/>
        <a:lstStyle/>
        <a:p>
          <a:endParaRPr lang="en-US"/>
        </a:p>
      </dgm:t>
    </dgm:pt>
    <dgm:pt modelId="{D042A4D4-EC9F-4C07-BB8E-F624839B4A8B}">
      <dgm:prSet phldrT="[Text]"/>
      <dgm:spPr/>
      <dgm:t>
        <a:bodyPr/>
        <a:lstStyle/>
        <a:p>
          <a:r>
            <a:rPr lang="en-US"/>
            <a:t>Business Critical</a:t>
          </a:r>
        </a:p>
      </dgm:t>
    </dgm:pt>
    <dgm:pt modelId="{660D936F-3EA1-4314-92A1-5C2604954B8B}" type="parTrans" cxnId="{B3160991-BEE0-4159-B6B8-3E5C8081AD75}">
      <dgm:prSet/>
      <dgm:spPr/>
      <dgm:t>
        <a:bodyPr/>
        <a:lstStyle/>
        <a:p>
          <a:endParaRPr lang="en-US"/>
        </a:p>
      </dgm:t>
    </dgm:pt>
    <dgm:pt modelId="{32FB80B6-D2D0-410A-BF10-D6F556E1E0DE}" type="sibTrans" cxnId="{B3160991-BEE0-4159-B6B8-3E5C8081AD75}">
      <dgm:prSet/>
      <dgm:spPr/>
      <dgm:t>
        <a:bodyPr/>
        <a:lstStyle/>
        <a:p>
          <a:endParaRPr lang="en-US"/>
        </a:p>
      </dgm:t>
    </dgm:pt>
    <dgm:pt modelId="{ACD10523-E87A-40CD-A194-B696B6FF5BFB}">
      <dgm:prSet phldrT="[Text]" custT="1"/>
      <dgm:spPr/>
      <dgm:t>
        <a:bodyPr/>
        <a:lstStyle/>
        <a:p>
          <a:r>
            <a:rPr lang="en-US" sz="1600"/>
            <a:t>Workloads that require low latency, fast recovery, and a  readable secondary</a:t>
          </a:r>
        </a:p>
      </dgm:t>
    </dgm:pt>
    <dgm:pt modelId="{A3542502-7A05-4630-9E50-DF951D718D36}" type="parTrans" cxnId="{484E69EA-2061-44A3-9E5E-121EEF9E5568}">
      <dgm:prSet/>
      <dgm:spPr/>
      <dgm:t>
        <a:bodyPr/>
        <a:lstStyle/>
        <a:p>
          <a:endParaRPr lang="en-US"/>
        </a:p>
      </dgm:t>
    </dgm:pt>
    <dgm:pt modelId="{0A557274-FD33-46AF-BC30-EC7BEFCE173E}" type="sibTrans" cxnId="{484E69EA-2061-44A3-9E5E-121EEF9E5568}">
      <dgm:prSet/>
      <dgm:spPr/>
      <dgm:t>
        <a:bodyPr/>
        <a:lstStyle/>
        <a:p>
          <a:endParaRPr lang="en-US"/>
        </a:p>
      </dgm:t>
    </dgm:pt>
    <dgm:pt modelId="{DB9DF6C8-EF7A-4C2D-AE8D-D8FE22CBA0A9}">
      <dgm:prSet phldrT="[Text]"/>
      <dgm:spPr/>
      <dgm:t>
        <a:bodyPr/>
        <a:lstStyle/>
        <a:p>
          <a:r>
            <a:rPr lang="en-US"/>
            <a:t>Hyperscale</a:t>
          </a:r>
        </a:p>
      </dgm:t>
    </dgm:pt>
    <dgm:pt modelId="{4EF396D4-C5D5-41DF-B404-71E9EE265948}" type="parTrans" cxnId="{A7DB75AC-39D7-4284-8A45-F3149AD4BDCB}">
      <dgm:prSet/>
      <dgm:spPr/>
      <dgm:t>
        <a:bodyPr/>
        <a:lstStyle/>
        <a:p>
          <a:endParaRPr lang="en-US"/>
        </a:p>
      </dgm:t>
    </dgm:pt>
    <dgm:pt modelId="{81077552-AA94-4F8A-99CD-4881AD2D7E2F}" type="sibTrans" cxnId="{A7DB75AC-39D7-4284-8A45-F3149AD4BDCB}">
      <dgm:prSet/>
      <dgm:spPr/>
      <dgm:t>
        <a:bodyPr/>
        <a:lstStyle/>
        <a:p>
          <a:endParaRPr lang="en-US"/>
        </a:p>
      </dgm:t>
    </dgm:pt>
    <dgm:pt modelId="{9763AFAC-B857-4741-8567-04CA5DE88C43}">
      <dgm:prSet phldrT="[Text]" custT="1"/>
      <dgm:spPr/>
      <dgm:t>
        <a:bodyPr/>
        <a:lstStyle/>
        <a:p>
          <a:r>
            <a:rPr lang="en-US" sz="1600"/>
            <a:t>Most business workloads with highly scalable storage and read-scale requirements</a:t>
          </a:r>
        </a:p>
      </dgm:t>
    </dgm:pt>
    <dgm:pt modelId="{FCCFFE4C-D673-4DAF-8786-518F8DAB95B0}" type="sibTrans" cxnId="{D0E2938B-0C68-463B-B1DB-F7C4AF992038}">
      <dgm:prSet/>
      <dgm:spPr/>
      <dgm:t>
        <a:bodyPr/>
        <a:lstStyle/>
        <a:p>
          <a:endParaRPr lang="en-US"/>
        </a:p>
      </dgm:t>
    </dgm:pt>
    <dgm:pt modelId="{A24B4B19-38BA-4C84-ADF4-EA3E1450549A}" type="parTrans" cxnId="{D0E2938B-0C68-463B-B1DB-F7C4AF992038}">
      <dgm:prSet/>
      <dgm:spPr/>
      <dgm:t>
        <a:bodyPr/>
        <a:lstStyle/>
        <a:p>
          <a:endParaRPr lang="en-US"/>
        </a:p>
      </dgm:t>
    </dgm:pt>
    <dgm:pt modelId="{3EEC21F0-0A21-4EFE-BDD9-5462B3D24B6E}" type="pres">
      <dgm:prSet presAssocID="{22672479-41A3-4A3C-A790-9A3B8BC8D3BD}" presName="Name0" presStyleCnt="0">
        <dgm:presLayoutVars>
          <dgm:dir/>
          <dgm:animLvl val="lvl"/>
          <dgm:resizeHandles val="exact"/>
        </dgm:presLayoutVars>
      </dgm:prSet>
      <dgm:spPr/>
    </dgm:pt>
    <dgm:pt modelId="{2617CCFA-7D32-465B-A09A-1EC730F12B5C}" type="pres">
      <dgm:prSet presAssocID="{75663852-F2BE-4099-A564-C0E37F9F2033}" presName="vertFlow" presStyleCnt="0"/>
      <dgm:spPr/>
    </dgm:pt>
    <dgm:pt modelId="{2C84C26D-0273-479F-86D1-509B19459950}" type="pres">
      <dgm:prSet presAssocID="{75663852-F2BE-4099-A564-C0E37F9F2033}" presName="header" presStyleLbl="node1" presStyleIdx="0" presStyleCnt="3"/>
      <dgm:spPr/>
    </dgm:pt>
    <dgm:pt modelId="{C9F5BEC4-3468-4F65-B477-C1E549111A2C}" type="pres">
      <dgm:prSet presAssocID="{23B93FEE-9349-48D2-815D-1978D2C25AD3}" presName="parTrans" presStyleLbl="sibTrans2D1" presStyleIdx="0" presStyleCnt="3"/>
      <dgm:spPr/>
    </dgm:pt>
    <dgm:pt modelId="{44E6CDD5-C2C5-4187-BD2C-F773C858C04F}" type="pres">
      <dgm:prSet presAssocID="{D69395CA-4739-4F74-99BB-88AB99EEE336}" presName="child" presStyleLbl="alignAccFollowNode1" presStyleIdx="0" presStyleCnt="3">
        <dgm:presLayoutVars>
          <dgm:chMax val="0"/>
          <dgm:bulletEnabled val="1"/>
        </dgm:presLayoutVars>
      </dgm:prSet>
      <dgm:spPr/>
    </dgm:pt>
    <dgm:pt modelId="{9816BD47-45EF-4B60-9B5C-70E0868B7F35}" type="pres">
      <dgm:prSet presAssocID="{75663852-F2BE-4099-A564-C0E37F9F2033}" presName="hSp" presStyleCnt="0"/>
      <dgm:spPr/>
    </dgm:pt>
    <dgm:pt modelId="{DF217ABC-BD09-4427-B3F6-21B9F9827B80}" type="pres">
      <dgm:prSet presAssocID="{D042A4D4-EC9F-4C07-BB8E-F624839B4A8B}" presName="vertFlow" presStyleCnt="0"/>
      <dgm:spPr/>
    </dgm:pt>
    <dgm:pt modelId="{8B9873B6-F0A9-462A-8CCE-5AA34B04F006}" type="pres">
      <dgm:prSet presAssocID="{D042A4D4-EC9F-4C07-BB8E-F624839B4A8B}" presName="header" presStyleLbl="node1" presStyleIdx="1" presStyleCnt="3"/>
      <dgm:spPr/>
    </dgm:pt>
    <dgm:pt modelId="{31449259-44DD-4AF4-9B49-5F5BC5BB94FD}" type="pres">
      <dgm:prSet presAssocID="{A3542502-7A05-4630-9E50-DF951D718D36}" presName="parTrans" presStyleLbl="sibTrans2D1" presStyleIdx="1" presStyleCnt="3"/>
      <dgm:spPr/>
    </dgm:pt>
    <dgm:pt modelId="{770C1581-E85B-45BA-AEBA-D4F14908594F}" type="pres">
      <dgm:prSet presAssocID="{ACD10523-E87A-40CD-A194-B696B6FF5BFB}" presName="child" presStyleLbl="alignAccFollowNode1" presStyleIdx="1" presStyleCnt="3">
        <dgm:presLayoutVars>
          <dgm:chMax val="0"/>
          <dgm:bulletEnabled val="1"/>
        </dgm:presLayoutVars>
      </dgm:prSet>
      <dgm:spPr/>
    </dgm:pt>
    <dgm:pt modelId="{8E09B952-4F96-4E63-BE33-4BE0B63918D4}" type="pres">
      <dgm:prSet presAssocID="{D042A4D4-EC9F-4C07-BB8E-F624839B4A8B}" presName="hSp" presStyleCnt="0"/>
      <dgm:spPr/>
    </dgm:pt>
    <dgm:pt modelId="{5D1B0B29-7263-42F9-9387-6F39421BBC64}" type="pres">
      <dgm:prSet presAssocID="{DB9DF6C8-EF7A-4C2D-AE8D-D8FE22CBA0A9}" presName="vertFlow" presStyleCnt="0"/>
      <dgm:spPr/>
    </dgm:pt>
    <dgm:pt modelId="{615B394E-A378-4DD2-AC33-2CD30BEC5874}" type="pres">
      <dgm:prSet presAssocID="{DB9DF6C8-EF7A-4C2D-AE8D-D8FE22CBA0A9}" presName="header" presStyleLbl="node1" presStyleIdx="2" presStyleCnt="3"/>
      <dgm:spPr/>
    </dgm:pt>
    <dgm:pt modelId="{E5229494-786B-439E-A600-0AB02983F7ED}" type="pres">
      <dgm:prSet presAssocID="{A24B4B19-38BA-4C84-ADF4-EA3E1450549A}" presName="parTrans" presStyleLbl="sibTrans2D1" presStyleIdx="2" presStyleCnt="3"/>
      <dgm:spPr/>
    </dgm:pt>
    <dgm:pt modelId="{82AFED9B-E46C-4601-9AD5-9E43F673C095}" type="pres">
      <dgm:prSet presAssocID="{9763AFAC-B857-4741-8567-04CA5DE88C43}" presName="child" presStyleLbl="alignAccFollowNode1" presStyleIdx="2" presStyleCnt="3" custLinFactNeighborX="18" custLinFactNeighborY="-3768">
        <dgm:presLayoutVars>
          <dgm:chMax val="0"/>
          <dgm:bulletEnabled val="1"/>
        </dgm:presLayoutVars>
      </dgm:prSet>
      <dgm:spPr/>
    </dgm:pt>
  </dgm:ptLst>
  <dgm:cxnLst>
    <dgm:cxn modelId="{F4CD6209-3B7B-483A-90BD-336BDB2CA16D}" type="presOf" srcId="{A3542502-7A05-4630-9E50-DF951D718D36}" destId="{31449259-44DD-4AF4-9B49-5F5BC5BB94FD}" srcOrd="0" destOrd="0" presId="urn:microsoft.com/office/officeart/2005/8/layout/lProcess1"/>
    <dgm:cxn modelId="{A42D5209-84AD-4D40-B279-4D9459BB3215}" type="presOf" srcId="{D042A4D4-EC9F-4C07-BB8E-F624839B4A8B}" destId="{8B9873B6-F0A9-462A-8CCE-5AA34B04F006}" srcOrd="0" destOrd="0" presId="urn:microsoft.com/office/officeart/2005/8/layout/lProcess1"/>
    <dgm:cxn modelId="{BCDAEC0A-3414-4A00-9820-A1E6C154482C}" type="presOf" srcId="{A24B4B19-38BA-4C84-ADF4-EA3E1450549A}" destId="{E5229494-786B-439E-A600-0AB02983F7ED}" srcOrd="0" destOrd="0" presId="urn:microsoft.com/office/officeart/2005/8/layout/lProcess1"/>
    <dgm:cxn modelId="{AA974C2D-56AA-4EB3-BF45-B777C50E2384}" type="presOf" srcId="{ACD10523-E87A-40CD-A194-B696B6FF5BFB}" destId="{770C1581-E85B-45BA-AEBA-D4F14908594F}" srcOrd="0" destOrd="0" presId="urn:microsoft.com/office/officeart/2005/8/layout/lProcess1"/>
    <dgm:cxn modelId="{94B5974F-E0A2-4C70-84A2-FF91B6F731C0}" type="presOf" srcId="{D69395CA-4739-4F74-99BB-88AB99EEE336}" destId="{44E6CDD5-C2C5-4187-BD2C-F773C858C04F}" srcOrd="0" destOrd="0" presId="urn:microsoft.com/office/officeart/2005/8/layout/lProcess1"/>
    <dgm:cxn modelId="{E9785171-998F-41D7-9376-991DE6F564B5}" type="presOf" srcId="{75663852-F2BE-4099-A564-C0E37F9F2033}" destId="{2C84C26D-0273-479F-86D1-509B19459950}" srcOrd="0" destOrd="0" presId="urn:microsoft.com/office/officeart/2005/8/layout/lProcess1"/>
    <dgm:cxn modelId="{89F33972-5C9A-4FD1-8D6F-A83759F1F8C8}" type="presOf" srcId="{DB9DF6C8-EF7A-4C2D-AE8D-D8FE22CBA0A9}" destId="{615B394E-A378-4DD2-AC33-2CD30BEC5874}" srcOrd="0" destOrd="0" presId="urn:microsoft.com/office/officeart/2005/8/layout/lProcess1"/>
    <dgm:cxn modelId="{D0E2938B-0C68-463B-B1DB-F7C4AF992038}" srcId="{DB9DF6C8-EF7A-4C2D-AE8D-D8FE22CBA0A9}" destId="{9763AFAC-B857-4741-8567-04CA5DE88C43}" srcOrd="0" destOrd="0" parTransId="{A24B4B19-38BA-4C84-ADF4-EA3E1450549A}" sibTransId="{FCCFFE4C-D673-4DAF-8786-518F8DAB95B0}"/>
    <dgm:cxn modelId="{B3160991-BEE0-4159-B6B8-3E5C8081AD75}" srcId="{22672479-41A3-4A3C-A790-9A3B8BC8D3BD}" destId="{D042A4D4-EC9F-4C07-BB8E-F624839B4A8B}" srcOrd="1" destOrd="0" parTransId="{660D936F-3EA1-4314-92A1-5C2604954B8B}" sibTransId="{32FB80B6-D2D0-410A-BF10-D6F556E1E0DE}"/>
    <dgm:cxn modelId="{B5058D95-4071-4A53-8137-F7F78202606F}" type="presOf" srcId="{9763AFAC-B857-4741-8567-04CA5DE88C43}" destId="{82AFED9B-E46C-4601-9AD5-9E43F673C095}" srcOrd="0" destOrd="0" presId="urn:microsoft.com/office/officeart/2005/8/layout/lProcess1"/>
    <dgm:cxn modelId="{AF9FDAA4-89D2-49DA-8A2F-FD68246E9A87}" type="presOf" srcId="{22672479-41A3-4A3C-A790-9A3B8BC8D3BD}" destId="{3EEC21F0-0A21-4EFE-BDD9-5462B3D24B6E}" srcOrd="0" destOrd="0" presId="urn:microsoft.com/office/officeart/2005/8/layout/lProcess1"/>
    <dgm:cxn modelId="{A7DB75AC-39D7-4284-8A45-F3149AD4BDCB}" srcId="{22672479-41A3-4A3C-A790-9A3B8BC8D3BD}" destId="{DB9DF6C8-EF7A-4C2D-AE8D-D8FE22CBA0A9}" srcOrd="2" destOrd="0" parTransId="{4EF396D4-C5D5-41DF-B404-71E9EE265948}" sibTransId="{81077552-AA94-4F8A-99CD-4881AD2D7E2F}"/>
    <dgm:cxn modelId="{AB131BB5-1C73-4BAD-A9AE-958534BAD51B}" srcId="{75663852-F2BE-4099-A564-C0E37F9F2033}" destId="{D69395CA-4739-4F74-99BB-88AB99EEE336}" srcOrd="0" destOrd="0" parTransId="{23B93FEE-9349-48D2-815D-1978D2C25AD3}" sibTransId="{AB6E84CA-F11F-432F-9CB9-A858FFBC0B37}"/>
    <dgm:cxn modelId="{484E69EA-2061-44A3-9E5E-121EEF9E5568}" srcId="{D042A4D4-EC9F-4C07-BB8E-F624839B4A8B}" destId="{ACD10523-E87A-40CD-A194-B696B6FF5BFB}" srcOrd="0" destOrd="0" parTransId="{A3542502-7A05-4630-9E50-DF951D718D36}" sibTransId="{0A557274-FD33-46AF-BC30-EC7BEFCE173E}"/>
    <dgm:cxn modelId="{CE0317EB-4DEC-483B-9F5F-512DC46B60D4}" type="presOf" srcId="{23B93FEE-9349-48D2-815D-1978D2C25AD3}" destId="{C9F5BEC4-3468-4F65-B477-C1E549111A2C}" srcOrd="0" destOrd="0" presId="urn:microsoft.com/office/officeart/2005/8/layout/lProcess1"/>
    <dgm:cxn modelId="{A9ACB3F2-FEDE-4EDB-AAE0-B73FBD76DB88}" srcId="{22672479-41A3-4A3C-A790-9A3B8BC8D3BD}" destId="{75663852-F2BE-4099-A564-C0E37F9F2033}" srcOrd="0" destOrd="0" parTransId="{EEDD414F-25A3-400B-BBE5-4146FD3ACDC2}" sibTransId="{FD903FF4-3636-4CCD-9523-A1A7D6749A02}"/>
    <dgm:cxn modelId="{6733C82B-3C66-4FB9-8436-B37F98E2DDB9}" type="presParOf" srcId="{3EEC21F0-0A21-4EFE-BDD9-5462B3D24B6E}" destId="{2617CCFA-7D32-465B-A09A-1EC730F12B5C}" srcOrd="0" destOrd="0" presId="urn:microsoft.com/office/officeart/2005/8/layout/lProcess1"/>
    <dgm:cxn modelId="{3D051A76-4566-4E16-8E4E-11985854E253}" type="presParOf" srcId="{2617CCFA-7D32-465B-A09A-1EC730F12B5C}" destId="{2C84C26D-0273-479F-86D1-509B19459950}" srcOrd="0" destOrd="0" presId="urn:microsoft.com/office/officeart/2005/8/layout/lProcess1"/>
    <dgm:cxn modelId="{ED3BD333-ECEA-4D62-8E0B-5290F99F6329}" type="presParOf" srcId="{2617CCFA-7D32-465B-A09A-1EC730F12B5C}" destId="{C9F5BEC4-3468-4F65-B477-C1E549111A2C}" srcOrd="1" destOrd="0" presId="urn:microsoft.com/office/officeart/2005/8/layout/lProcess1"/>
    <dgm:cxn modelId="{5D4964BF-9B4F-4768-89D3-23FCBA94E538}" type="presParOf" srcId="{2617CCFA-7D32-465B-A09A-1EC730F12B5C}" destId="{44E6CDD5-C2C5-4187-BD2C-F773C858C04F}" srcOrd="2" destOrd="0" presId="urn:microsoft.com/office/officeart/2005/8/layout/lProcess1"/>
    <dgm:cxn modelId="{2D817300-40D3-494B-BEBA-A8597035FAE3}" type="presParOf" srcId="{3EEC21F0-0A21-4EFE-BDD9-5462B3D24B6E}" destId="{9816BD47-45EF-4B60-9B5C-70E0868B7F35}" srcOrd="1" destOrd="0" presId="urn:microsoft.com/office/officeart/2005/8/layout/lProcess1"/>
    <dgm:cxn modelId="{1B617EA4-C1CF-464E-9F2C-7841DF3A4534}" type="presParOf" srcId="{3EEC21F0-0A21-4EFE-BDD9-5462B3D24B6E}" destId="{DF217ABC-BD09-4427-B3F6-21B9F9827B80}" srcOrd="2" destOrd="0" presId="urn:microsoft.com/office/officeart/2005/8/layout/lProcess1"/>
    <dgm:cxn modelId="{01267223-385D-422C-A66D-DE13D5B7A6BE}" type="presParOf" srcId="{DF217ABC-BD09-4427-B3F6-21B9F9827B80}" destId="{8B9873B6-F0A9-462A-8CCE-5AA34B04F006}" srcOrd="0" destOrd="0" presId="urn:microsoft.com/office/officeart/2005/8/layout/lProcess1"/>
    <dgm:cxn modelId="{05840082-19E0-40E1-9375-BE43F9D5D91D}" type="presParOf" srcId="{DF217ABC-BD09-4427-B3F6-21B9F9827B80}" destId="{31449259-44DD-4AF4-9B49-5F5BC5BB94FD}" srcOrd="1" destOrd="0" presId="urn:microsoft.com/office/officeart/2005/8/layout/lProcess1"/>
    <dgm:cxn modelId="{1F19EB3B-4E8A-499F-AFD0-CAAF21C6EE11}" type="presParOf" srcId="{DF217ABC-BD09-4427-B3F6-21B9F9827B80}" destId="{770C1581-E85B-45BA-AEBA-D4F14908594F}" srcOrd="2" destOrd="0" presId="urn:microsoft.com/office/officeart/2005/8/layout/lProcess1"/>
    <dgm:cxn modelId="{AED680AB-D42B-4561-89E5-BEB1E51EC14B}" type="presParOf" srcId="{3EEC21F0-0A21-4EFE-BDD9-5462B3D24B6E}" destId="{8E09B952-4F96-4E63-BE33-4BE0B63918D4}" srcOrd="3" destOrd="0" presId="urn:microsoft.com/office/officeart/2005/8/layout/lProcess1"/>
    <dgm:cxn modelId="{6F8A2EEC-83C6-4940-AB91-9A1EB510A55D}" type="presParOf" srcId="{3EEC21F0-0A21-4EFE-BDD9-5462B3D24B6E}" destId="{5D1B0B29-7263-42F9-9387-6F39421BBC64}" srcOrd="4" destOrd="0" presId="urn:microsoft.com/office/officeart/2005/8/layout/lProcess1"/>
    <dgm:cxn modelId="{9BBF809F-129C-4B0C-942E-9F7B8BB150BF}" type="presParOf" srcId="{5D1B0B29-7263-42F9-9387-6F39421BBC64}" destId="{615B394E-A378-4DD2-AC33-2CD30BEC5874}" srcOrd="0" destOrd="0" presId="urn:microsoft.com/office/officeart/2005/8/layout/lProcess1"/>
    <dgm:cxn modelId="{498898FF-49DF-4432-975B-F4A7E821F1EF}" type="presParOf" srcId="{5D1B0B29-7263-42F9-9387-6F39421BBC64}" destId="{E5229494-786B-439E-A600-0AB02983F7ED}" srcOrd="1" destOrd="0" presId="urn:microsoft.com/office/officeart/2005/8/layout/lProcess1"/>
    <dgm:cxn modelId="{578AAE02-CFE2-41A1-9D7A-FA4D6EF279C7}" type="presParOf" srcId="{5D1B0B29-7263-42F9-9387-6F39421BBC64}" destId="{82AFED9B-E46C-4601-9AD5-9E43F673C095}"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D278B6-BE57-45D0-B9E2-9F67DC1B27A4}"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en-US"/>
        </a:p>
      </dgm:t>
    </dgm:pt>
    <dgm:pt modelId="{8E6D8FEA-A1DD-4367-8FB9-48ED88C0CEB1}">
      <dgm:prSet phldrT="[Text]"/>
      <dgm:spPr/>
      <dgm:t>
        <a:bodyPr/>
        <a:lstStyle/>
        <a:p>
          <a:r>
            <a:rPr lang="en-US">
              <a:solidFill>
                <a:schemeClr val="tx1"/>
              </a:solidFill>
            </a:rPr>
            <a:t>Gen5</a:t>
          </a:r>
        </a:p>
      </dgm:t>
    </dgm:pt>
    <dgm:pt modelId="{28895C76-9780-4269-A4B5-DFF5CF9AD760}" type="parTrans" cxnId="{AE8F4484-F9FA-43F3-9BE9-785306E8B8C5}">
      <dgm:prSet/>
      <dgm:spPr/>
      <dgm:t>
        <a:bodyPr/>
        <a:lstStyle/>
        <a:p>
          <a:endParaRPr lang="en-US">
            <a:solidFill>
              <a:schemeClr val="tx1"/>
            </a:solidFill>
          </a:endParaRPr>
        </a:p>
      </dgm:t>
    </dgm:pt>
    <dgm:pt modelId="{8492D1FE-AC65-4DA7-AF9C-3FA189E346DF}" type="sibTrans" cxnId="{AE8F4484-F9FA-43F3-9BE9-785306E8B8C5}">
      <dgm:prSet/>
      <dgm:spPr/>
      <dgm:t>
        <a:bodyPr/>
        <a:lstStyle/>
        <a:p>
          <a:endParaRPr lang="en-US">
            <a:solidFill>
              <a:schemeClr val="tx1"/>
            </a:solidFill>
          </a:endParaRPr>
        </a:p>
      </dgm:t>
    </dgm:pt>
    <dgm:pt modelId="{905DE83B-789B-48C4-B6B1-0C31AA1558B3}">
      <dgm:prSet phldrT="[Text]" custT="1"/>
      <dgm:spPr/>
      <dgm:t>
        <a:bodyPr/>
        <a:lstStyle/>
        <a:p>
          <a:pPr marL="0" lvl="0" algn="l" defTabSz="755650">
            <a:lnSpc>
              <a:spcPct val="90000"/>
            </a:lnSpc>
            <a:spcBef>
              <a:spcPct val="0"/>
            </a:spcBef>
            <a:spcAft>
              <a:spcPct val="35000"/>
            </a:spcAft>
            <a:buClr>
              <a:srgbClr val="FFFFFF"/>
            </a:buClr>
            <a:buSzTx/>
            <a:buFont typeface="Arial" panose="020B0604020202020204" pitchFamily="34" charset="0"/>
            <a:buNone/>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80 vCore limit</a:t>
          </a:r>
          <a:endParaRPr kumimoji="0" lang="en-US" sz="1700" b="0" i="0" u="none" strike="noStrike" kern="1200" cap="none" spc="0" normalizeH="0" baseline="0">
            <a:ln>
              <a:noFill/>
            </a:ln>
            <a:solidFill>
              <a:srgbClr val="000000"/>
            </a:solidFill>
            <a:effectLst/>
            <a:uLnTx/>
            <a:uFillTx/>
            <a:latin typeface="Segoe UI"/>
            <a:ea typeface="+mn-ea"/>
            <a:cs typeface="Segoe UI Semilight" panose="020B0402040204020203" pitchFamily="34" charset="0"/>
          </a:endParaRPr>
        </a:p>
      </dgm:t>
    </dgm:pt>
    <dgm:pt modelId="{E52830E3-DC9C-4E4E-8BAA-F0F0B1F5A77A}" type="parTrans" cxnId="{4972078E-BDB3-491E-86A2-77B330F70BBB}">
      <dgm:prSet/>
      <dgm:spPr/>
      <dgm:t>
        <a:bodyPr/>
        <a:lstStyle/>
        <a:p>
          <a:endParaRPr lang="en-US">
            <a:solidFill>
              <a:schemeClr val="tx1"/>
            </a:solidFill>
          </a:endParaRPr>
        </a:p>
      </dgm:t>
    </dgm:pt>
    <dgm:pt modelId="{279188D4-964E-4721-B636-76CC2DC4BA43}" type="sibTrans" cxnId="{4972078E-BDB3-491E-86A2-77B330F70BBB}">
      <dgm:prSet/>
      <dgm:spPr/>
      <dgm:t>
        <a:bodyPr/>
        <a:lstStyle/>
        <a:p>
          <a:endParaRPr lang="en-US">
            <a:solidFill>
              <a:schemeClr val="tx1"/>
            </a:solidFill>
          </a:endParaRPr>
        </a:p>
      </dgm:t>
    </dgm:pt>
    <dgm:pt modelId="{98CF8307-8993-4741-A5EE-FC9DD3D2AC07}">
      <dgm:prSet custT="1"/>
      <dgm:spPr/>
      <dgm:t>
        <a:bodyPr/>
        <a:lstStyle/>
        <a:p>
          <a:pPr marL="0" lvl="0" algn="l" defTabSz="755650">
            <a:lnSpc>
              <a:spcPct val="90000"/>
            </a:lnSpc>
            <a:spcBef>
              <a:spcPct val="0"/>
            </a:spcBef>
            <a:spcAft>
              <a:spcPct val="35000"/>
            </a:spcAft>
            <a:buClr>
              <a:srgbClr val="FFFFFF"/>
            </a:buClr>
            <a:buSzTx/>
            <a:buFont typeface="Arial" panose="020B0604020202020204" pitchFamily="34" charset="0"/>
            <a:buNone/>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Up to 4 TB of local storage</a:t>
          </a:r>
        </a:p>
      </dgm:t>
    </dgm:pt>
    <dgm:pt modelId="{A2EE08C6-C2A9-4E20-A270-D63F4CED83E4}" type="parTrans" cxnId="{3E1F4AEC-30B2-4C99-B404-7B6E88EE4164}">
      <dgm:prSet/>
      <dgm:spPr/>
      <dgm:t>
        <a:bodyPr/>
        <a:lstStyle/>
        <a:p>
          <a:endParaRPr lang="en-US">
            <a:solidFill>
              <a:schemeClr val="tx1"/>
            </a:solidFill>
          </a:endParaRPr>
        </a:p>
      </dgm:t>
    </dgm:pt>
    <dgm:pt modelId="{A8A75020-B220-4273-9A0A-5E29979F627B}" type="sibTrans" cxnId="{3E1F4AEC-30B2-4C99-B404-7B6E88EE4164}">
      <dgm:prSet/>
      <dgm:spPr/>
      <dgm:t>
        <a:bodyPr/>
        <a:lstStyle/>
        <a:p>
          <a:endParaRPr lang="en-US">
            <a:solidFill>
              <a:schemeClr val="tx1"/>
            </a:solidFill>
          </a:endParaRPr>
        </a:p>
      </dgm:t>
    </dgm:pt>
    <dgm:pt modelId="{B6809059-FC0B-4553-A6E7-CFC19D4561D0}">
      <dgm:prSet custT="1"/>
      <dgm:spPr/>
      <dgm:t>
        <a:bodyPr/>
        <a:lstStyle/>
        <a:p>
          <a:pPr marL="0" lvl="0" algn="l" defTabSz="755650">
            <a:lnSpc>
              <a:spcPct val="90000"/>
            </a:lnSpc>
            <a:spcBef>
              <a:spcPct val="0"/>
            </a:spcBef>
            <a:spcAft>
              <a:spcPct val="35000"/>
            </a:spcAft>
            <a:buClr>
              <a:srgbClr val="FFFFFF"/>
            </a:buClr>
            <a:buSzTx/>
            <a:buFont typeface="Arial" panose="020B0604020202020204" pitchFamily="34" charset="0"/>
            <a:buNone/>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Accelerated Networking is guaranteed</a:t>
          </a:r>
        </a:p>
      </dgm:t>
    </dgm:pt>
    <dgm:pt modelId="{25995587-1E1F-4F84-8F89-8A79095CE69C}" type="parTrans" cxnId="{DB3783A4-5129-4C1C-BA0F-4C7966A5BBCE}">
      <dgm:prSet/>
      <dgm:spPr/>
      <dgm:t>
        <a:bodyPr/>
        <a:lstStyle/>
        <a:p>
          <a:endParaRPr lang="en-US">
            <a:solidFill>
              <a:schemeClr val="tx1"/>
            </a:solidFill>
          </a:endParaRPr>
        </a:p>
      </dgm:t>
    </dgm:pt>
    <dgm:pt modelId="{01420B54-D8F2-4193-89FE-61F202D72656}" type="sibTrans" cxnId="{DB3783A4-5129-4C1C-BA0F-4C7966A5BBCE}">
      <dgm:prSet/>
      <dgm:spPr/>
      <dgm:t>
        <a:bodyPr/>
        <a:lstStyle/>
        <a:p>
          <a:endParaRPr lang="en-US">
            <a:solidFill>
              <a:schemeClr val="tx1"/>
            </a:solidFill>
          </a:endParaRPr>
        </a:p>
      </dgm:t>
    </dgm:pt>
    <dgm:pt modelId="{4C1A1D3D-0ABB-409D-8FBD-0B72F60BD177}">
      <dgm:prSet/>
      <dgm:spPr/>
      <dgm:t>
        <a:bodyPr/>
        <a:lstStyle/>
        <a:p>
          <a:r>
            <a:rPr kumimoji="0" lang="en-US" b="0" i="0" u="none" strike="noStrike" cap="none" spc="0" normalizeH="0" baseline="0" noProof="0">
              <a:ln>
                <a:noFill/>
              </a:ln>
              <a:solidFill>
                <a:schemeClr val="tx1"/>
              </a:solidFill>
              <a:effectLst/>
              <a:uLnTx/>
              <a:uFillTx/>
              <a:latin typeface="Segoe UI"/>
              <a:cs typeface="Segoe UI Semilight" panose="020B0402040204020203" pitchFamily="34" charset="0"/>
            </a:rPr>
            <a:t>Future</a:t>
          </a:r>
        </a:p>
      </dgm:t>
    </dgm:pt>
    <dgm:pt modelId="{62702890-0EA0-4A9A-BA22-DD8A43913658}" type="parTrans" cxnId="{A32E3C9F-F792-4FC7-A419-565AA621FF78}">
      <dgm:prSet/>
      <dgm:spPr/>
      <dgm:t>
        <a:bodyPr/>
        <a:lstStyle/>
        <a:p>
          <a:endParaRPr lang="en-US"/>
        </a:p>
      </dgm:t>
    </dgm:pt>
    <dgm:pt modelId="{BC6C1101-32C5-4E99-A92B-393A1D8615A3}" type="sibTrans" cxnId="{A32E3C9F-F792-4FC7-A419-565AA621FF78}">
      <dgm:prSet/>
      <dgm:spPr/>
      <dgm:t>
        <a:bodyPr/>
        <a:lstStyle/>
        <a:p>
          <a:endParaRPr lang="en-US"/>
        </a:p>
      </dgm:t>
    </dgm:pt>
    <dgm:pt modelId="{F57391CF-463D-4508-B7B9-DC09C5076204}">
      <dgm:prSet custT="1"/>
      <dgm:spPr>
        <a:noFill/>
        <a:ln>
          <a:noFill/>
        </a:ln>
        <a:effectLst/>
      </dgm:spPr>
      <dgm:t>
        <a:bodyPr spcFirstLastPara="0" vert="horz" wrap="square" lIns="43180" tIns="43180" rIns="43180" bIns="43180" numCol="1" spcCol="1270" anchor="t" anchorCtr="0"/>
        <a:lstStyle/>
        <a:p>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Future hardware generations</a:t>
          </a:r>
        </a:p>
        <a:p>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M-series (memory optimized)</a:t>
          </a:r>
        </a:p>
      </dgm:t>
    </dgm:pt>
    <dgm:pt modelId="{3B1E5CCB-233F-470B-A015-6D0E38EA019F}" type="parTrans" cxnId="{C5A6311C-DF93-4C15-8A98-9D1D4DF56FBA}">
      <dgm:prSet/>
      <dgm:spPr/>
      <dgm:t>
        <a:bodyPr/>
        <a:lstStyle/>
        <a:p>
          <a:endParaRPr lang="en-US"/>
        </a:p>
      </dgm:t>
    </dgm:pt>
    <dgm:pt modelId="{D8FF086F-49DB-4299-8AE9-98BB2901A37C}" type="sibTrans" cxnId="{C5A6311C-DF93-4C15-8A98-9D1D4DF56FBA}">
      <dgm:prSet/>
      <dgm:spPr/>
      <dgm:t>
        <a:bodyPr/>
        <a:lstStyle/>
        <a:p>
          <a:endParaRPr lang="en-US"/>
        </a:p>
      </dgm:t>
    </dgm:pt>
    <dgm:pt modelId="{70C9EFAF-F051-4DC1-9920-6B32E7909731}">
      <dgm:prSet custT="1"/>
      <dgm:spPr>
        <a:noFill/>
        <a:ln>
          <a:noFill/>
        </a:ln>
        <a:effectLst/>
      </dgm:spPr>
      <dgm:t>
        <a:bodyPr spcFirstLastPara="0" vert="horz" wrap="square" lIns="43180" tIns="43180" rIns="43180" bIns="43180" numCol="1" spcCol="1270" anchor="t" anchorCtr="0"/>
        <a:lstStyle/>
        <a:p>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Fsv2-series (compute optimized)</a:t>
          </a:r>
        </a:p>
      </dgm:t>
    </dgm:pt>
    <dgm:pt modelId="{76A3564F-2FC3-46C1-A534-8A9DF0187475}" type="parTrans" cxnId="{C6CBFB0B-8A7B-4C67-B152-242D897B5EC4}">
      <dgm:prSet/>
      <dgm:spPr/>
      <dgm:t>
        <a:bodyPr/>
        <a:lstStyle/>
        <a:p>
          <a:endParaRPr lang="en-US"/>
        </a:p>
      </dgm:t>
    </dgm:pt>
    <dgm:pt modelId="{50C028C3-6D38-4400-91DC-A6C7C572CC51}" type="sibTrans" cxnId="{C6CBFB0B-8A7B-4C67-B152-242D897B5EC4}">
      <dgm:prSet/>
      <dgm:spPr/>
      <dgm:t>
        <a:bodyPr/>
        <a:lstStyle/>
        <a:p>
          <a:endParaRPr lang="en-US"/>
        </a:p>
      </dgm:t>
    </dgm:pt>
    <dgm:pt modelId="{3A0FEE72-D1F4-47E3-8890-093BC24F62F4}">
      <dgm:prSet custT="1"/>
      <dgm:spPr>
        <a:noFill/>
        <a:ln>
          <a:noFill/>
        </a:ln>
        <a:effectLst/>
      </dgm:spPr>
      <dgm:t>
        <a:bodyPr spcFirstLastPara="0" vert="horz" wrap="square" lIns="43180" tIns="43180" rIns="43180" bIns="43180" numCol="1" spcCol="1270" anchor="t" anchorCtr="0"/>
        <a:lstStyle/>
        <a:p>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128 vCores (hyperthreaded)</a:t>
          </a:r>
        </a:p>
      </dgm:t>
    </dgm:pt>
    <dgm:pt modelId="{BA4F68FA-49F0-4262-A978-A68888A0F378}" type="parTrans" cxnId="{F438FB5A-583D-4652-A39A-DFA4A815CC31}">
      <dgm:prSet/>
      <dgm:spPr/>
      <dgm:t>
        <a:bodyPr/>
        <a:lstStyle/>
        <a:p>
          <a:endParaRPr lang="en-US"/>
        </a:p>
      </dgm:t>
    </dgm:pt>
    <dgm:pt modelId="{0F7F85CE-B5DB-4B13-BE7D-EBF501F88B2D}" type="sibTrans" cxnId="{F438FB5A-583D-4652-A39A-DFA4A815CC31}">
      <dgm:prSet/>
      <dgm:spPr/>
      <dgm:t>
        <a:bodyPr/>
        <a:lstStyle/>
        <a:p>
          <a:endParaRPr lang="en-US"/>
        </a:p>
      </dgm:t>
    </dgm:pt>
    <dgm:pt modelId="{10357401-B468-4853-B098-FE648EF3C303}">
      <dgm:prSet custT="1"/>
      <dgm:spPr>
        <a:noFill/>
        <a:ln>
          <a:noFill/>
        </a:ln>
        <a:effectLst/>
      </dgm:spPr>
      <dgm:t>
        <a:bodyPr spcFirstLastPara="0" vert="horz" wrap="square" lIns="43180" tIns="43180" rIns="43180" bIns="43180" numCol="1" spcCol="1270" anchor="t" anchorCtr="0"/>
        <a:lstStyle/>
        <a:p>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3.8 TB memory</a:t>
          </a:r>
        </a:p>
      </dgm:t>
    </dgm:pt>
    <dgm:pt modelId="{E1903602-4635-4B6C-9A3E-77A160AAE691}" type="parTrans" cxnId="{44B8D531-8490-4C90-BD58-9481AB1B9118}">
      <dgm:prSet/>
      <dgm:spPr/>
      <dgm:t>
        <a:bodyPr/>
        <a:lstStyle/>
        <a:p>
          <a:endParaRPr lang="en-US"/>
        </a:p>
      </dgm:t>
    </dgm:pt>
    <dgm:pt modelId="{1E9F9D74-A120-42C6-82D8-03B192584D86}" type="sibTrans" cxnId="{44B8D531-8490-4C90-BD58-9481AB1B9118}">
      <dgm:prSet/>
      <dgm:spPr/>
      <dgm:t>
        <a:bodyPr/>
        <a:lstStyle/>
        <a:p>
          <a:endParaRPr lang="en-US"/>
        </a:p>
      </dgm:t>
    </dgm:pt>
    <dgm:pt modelId="{DA7D9843-4336-4C12-A05B-99E804A90835}">
      <dgm:prSet custT="1"/>
      <dgm:spPr>
        <a:noFill/>
        <a:ln>
          <a:noFill/>
        </a:ln>
        <a:effectLst/>
      </dgm:spPr>
      <dgm:t>
        <a:bodyPr spcFirstLastPara="0" vert="horz" wrap="square" lIns="43180" tIns="43180" rIns="43180" bIns="43180" numCol="1" spcCol="1270" anchor="t" anchorCtr="0"/>
        <a:lstStyle/>
        <a:p>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Business critical (preview)</a:t>
          </a:r>
        </a:p>
      </dgm:t>
    </dgm:pt>
    <dgm:pt modelId="{A5AF6B28-503A-433D-8A27-9C811579AD95}" type="parTrans" cxnId="{E131F90A-1514-4E01-A52F-678F1F365615}">
      <dgm:prSet/>
      <dgm:spPr/>
      <dgm:t>
        <a:bodyPr/>
        <a:lstStyle/>
        <a:p>
          <a:endParaRPr lang="en-US"/>
        </a:p>
      </dgm:t>
    </dgm:pt>
    <dgm:pt modelId="{D7DDD63E-135B-4F53-AA18-455641AEB731}" type="sibTrans" cxnId="{E131F90A-1514-4E01-A52F-678F1F365615}">
      <dgm:prSet/>
      <dgm:spPr/>
      <dgm:t>
        <a:bodyPr/>
        <a:lstStyle/>
        <a:p>
          <a:endParaRPr lang="en-US"/>
        </a:p>
      </dgm:t>
    </dgm:pt>
    <dgm:pt modelId="{63B3B99E-91BA-4451-97D1-BE0586A05CE7}">
      <dgm:prSet custT="1"/>
      <dgm:spPr>
        <a:noFill/>
        <a:ln>
          <a:noFill/>
        </a:ln>
        <a:effectLst/>
      </dgm:spPr>
      <dgm:t>
        <a:bodyPr spcFirstLastPara="0" vert="horz" wrap="square" lIns="43180" tIns="43180" rIns="43180" bIns="43180" numCol="1" spcCol="1270" anchor="t" anchorCtr="0"/>
        <a:lstStyle/>
        <a:p>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72 vCores (hyperthreaded)</a:t>
          </a:r>
        </a:p>
      </dgm:t>
    </dgm:pt>
    <dgm:pt modelId="{9872D70B-B5A5-4D18-A009-D15E03A0E7EC}" type="parTrans" cxnId="{595686CF-C746-452D-9757-601E50E1AC4C}">
      <dgm:prSet/>
      <dgm:spPr/>
      <dgm:t>
        <a:bodyPr/>
        <a:lstStyle/>
        <a:p>
          <a:endParaRPr lang="en-US"/>
        </a:p>
      </dgm:t>
    </dgm:pt>
    <dgm:pt modelId="{4EE009AE-C71B-44D3-9D99-6FBAE4D4BCF7}" type="sibTrans" cxnId="{595686CF-C746-452D-9757-601E50E1AC4C}">
      <dgm:prSet/>
      <dgm:spPr/>
      <dgm:t>
        <a:bodyPr/>
        <a:lstStyle/>
        <a:p>
          <a:endParaRPr lang="en-US"/>
        </a:p>
      </dgm:t>
    </dgm:pt>
    <dgm:pt modelId="{21312775-5D24-4C51-8D54-412FE8CD192A}">
      <dgm:prSet custT="1"/>
      <dgm:spPr>
        <a:noFill/>
        <a:ln>
          <a:noFill/>
        </a:ln>
        <a:effectLst/>
      </dgm:spPr>
      <dgm:t>
        <a:bodyPr spcFirstLastPara="0" vert="horz" wrap="square" lIns="43180" tIns="43180" rIns="43180" bIns="43180" numCol="1" spcCol="1270" anchor="t" anchorCtr="0"/>
        <a:lstStyle/>
        <a:p>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3.4 GHz sustained turbo clock speed</a:t>
          </a:r>
        </a:p>
      </dgm:t>
    </dgm:pt>
    <dgm:pt modelId="{C936F1AD-F7E2-4CF4-B220-00AC6F357B19}" type="parTrans" cxnId="{66C829FB-5293-4FD6-B5F5-7EBAAE2ED402}">
      <dgm:prSet/>
      <dgm:spPr/>
      <dgm:t>
        <a:bodyPr/>
        <a:lstStyle/>
        <a:p>
          <a:endParaRPr lang="en-US"/>
        </a:p>
      </dgm:t>
    </dgm:pt>
    <dgm:pt modelId="{AA95C5C5-42A6-4AFB-8F14-C1CDFBFBA137}" type="sibTrans" cxnId="{66C829FB-5293-4FD6-B5F5-7EBAAE2ED402}">
      <dgm:prSet/>
      <dgm:spPr/>
      <dgm:t>
        <a:bodyPr/>
        <a:lstStyle/>
        <a:p>
          <a:endParaRPr lang="en-US"/>
        </a:p>
      </dgm:t>
    </dgm:pt>
    <dgm:pt modelId="{4125E3C3-346B-49DE-BCFD-F64D1F9EE49C}">
      <dgm:prSet custT="1"/>
      <dgm:spPr>
        <a:noFill/>
        <a:ln>
          <a:noFill/>
        </a:ln>
        <a:effectLst/>
      </dgm:spPr>
      <dgm:t>
        <a:bodyPr spcFirstLastPara="0" vert="horz" wrap="square" lIns="43180" tIns="43180" rIns="43180" bIns="43180" numCol="1" spcCol="1270" anchor="t" anchorCtr="0"/>
        <a:lstStyle/>
        <a:p>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General purpose (preview)</a:t>
          </a:r>
        </a:p>
      </dgm:t>
    </dgm:pt>
    <dgm:pt modelId="{E057DE35-AF06-4F41-B6C7-C32446113E12}" type="parTrans" cxnId="{CF66AA0B-02DF-47F3-BBB6-A463DCDEB9AC}">
      <dgm:prSet/>
      <dgm:spPr/>
      <dgm:t>
        <a:bodyPr/>
        <a:lstStyle/>
        <a:p>
          <a:endParaRPr lang="en-US"/>
        </a:p>
      </dgm:t>
    </dgm:pt>
    <dgm:pt modelId="{DDB9FF1B-63F0-4645-8F6E-E9E14227EA25}" type="sibTrans" cxnId="{CF66AA0B-02DF-47F3-BBB6-A463DCDEB9AC}">
      <dgm:prSet/>
      <dgm:spPr/>
      <dgm:t>
        <a:bodyPr/>
        <a:lstStyle/>
        <a:p>
          <a:endParaRPr lang="en-US"/>
        </a:p>
      </dgm:t>
    </dgm:pt>
    <dgm:pt modelId="{6EBFE82C-BBBA-4823-8169-D396CF48BBA4}" type="pres">
      <dgm:prSet presAssocID="{E1D278B6-BE57-45D0-B9E2-9F67DC1B27A4}" presName="Name0" presStyleCnt="0">
        <dgm:presLayoutVars>
          <dgm:chMax val="7"/>
          <dgm:chPref val="7"/>
          <dgm:dir/>
          <dgm:animOne val="branch"/>
          <dgm:animLvl val="lvl"/>
        </dgm:presLayoutVars>
      </dgm:prSet>
      <dgm:spPr/>
    </dgm:pt>
    <dgm:pt modelId="{626A181A-4B36-48FB-9D56-50EC5BF3011C}" type="pres">
      <dgm:prSet presAssocID="{8E6D8FEA-A1DD-4367-8FB9-48ED88C0CEB1}" presName="composite" presStyleCnt="0"/>
      <dgm:spPr/>
    </dgm:pt>
    <dgm:pt modelId="{4E4A51B0-8612-4D37-A645-5B6BAE3C0C78}" type="pres">
      <dgm:prSet presAssocID="{8E6D8FEA-A1DD-4367-8FB9-48ED88C0CEB1}" presName="BackAccent" presStyleLbl="bgShp" presStyleIdx="0" presStyleCnt="2"/>
      <dgm:spPr/>
    </dgm:pt>
    <dgm:pt modelId="{4CF093B3-423A-4870-B333-DC70E0F7ADF6}" type="pres">
      <dgm:prSet presAssocID="{8E6D8FEA-A1DD-4367-8FB9-48ED88C0CEB1}" presName="Accent" presStyleLbl="alignNode1" presStyleIdx="0" presStyleCnt="2"/>
      <dgm:spPr/>
    </dgm:pt>
    <dgm:pt modelId="{B988664D-A5BF-4D0F-B4DF-71A06F65ED74}" type="pres">
      <dgm:prSet presAssocID="{8E6D8FEA-A1DD-4367-8FB9-48ED88C0CEB1}" presName="Child" presStyleLbl="revTx" presStyleIdx="0" presStyleCnt="4" custScaleX="150208">
        <dgm:presLayoutVars>
          <dgm:chMax val="0"/>
          <dgm:chPref val="0"/>
          <dgm:bulletEnabled val="1"/>
        </dgm:presLayoutVars>
      </dgm:prSet>
      <dgm:spPr/>
    </dgm:pt>
    <dgm:pt modelId="{6B69AE5D-17F3-435A-91B0-A1A8A7EAF107}" type="pres">
      <dgm:prSet presAssocID="{8E6D8FEA-A1DD-4367-8FB9-48ED88C0CEB1}" presName="Parent" presStyleLbl="revTx" presStyleIdx="1" presStyleCnt="4">
        <dgm:presLayoutVars>
          <dgm:chMax val="1"/>
          <dgm:chPref val="1"/>
          <dgm:bulletEnabled val="1"/>
        </dgm:presLayoutVars>
      </dgm:prSet>
      <dgm:spPr/>
    </dgm:pt>
    <dgm:pt modelId="{BA9CDC99-5482-4A61-BDDD-06F5C02E197D}" type="pres">
      <dgm:prSet presAssocID="{8492D1FE-AC65-4DA7-AF9C-3FA189E346DF}" presName="sibTrans" presStyleCnt="0"/>
      <dgm:spPr/>
    </dgm:pt>
    <dgm:pt modelId="{9FE65C67-ECAF-471A-8ACB-25F5F0F9214B}" type="pres">
      <dgm:prSet presAssocID="{4C1A1D3D-0ABB-409D-8FBD-0B72F60BD177}" presName="composite" presStyleCnt="0"/>
      <dgm:spPr/>
    </dgm:pt>
    <dgm:pt modelId="{86A0F5AD-DBE1-4EA6-9E89-1D00B9720125}" type="pres">
      <dgm:prSet presAssocID="{4C1A1D3D-0ABB-409D-8FBD-0B72F60BD177}" presName="BackAccent" presStyleLbl="bgShp" presStyleIdx="1" presStyleCnt="2"/>
      <dgm:spPr/>
    </dgm:pt>
    <dgm:pt modelId="{A2E3DB28-8C3E-43BF-BA8C-2954EEB3F09A}" type="pres">
      <dgm:prSet presAssocID="{4C1A1D3D-0ABB-409D-8FBD-0B72F60BD177}" presName="Accent" presStyleLbl="alignNode1" presStyleIdx="1" presStyleCnt="2"/>
      <dgm:spPr/>
    </dgm:pt>
    <dgm:pt modelId="{DF4ECB42-5BB6-4378-A83F-CB94A853F3FC}" type="pres">
      <dgm:prSet presAssocID="{4C1A1D3D-0ABB-409D-8FBD-0B72F60BD177}" presName="Child" presStyleLbl="revTx" presStyleIdx="2" presStyleCnt="4" custScaleX="144789">
        <dgm:presLayoutVars>
          <dgm:chMax val="0"/>
          <dgm:chPref val="0"/>
          <dgm:bulletEnabled val="1"/>
        </dgm:presLayoutVars>
      </dgm:prSet>
      <dgm:spPr>
        <a:xfrm>
          <a:off x="8582406" y="861568"/>
          <a:ext cx="2548805" cy="3625765"/>
        </a:xfrm>
        <a:prstGeom prst="rect">
          <a:avLst/>
        </a:prstGeom>
      </dgm:spPr>
    </dgm:pt>
    <dgm:pt modelId="{156759B6-25CB-4F38-BE49-B8E70D56D86A}" type="pres">
      <dgm:prSet presAssocID="{4C1A1D3D-0ABB-409D-8FBD-0B72F60BD177}" presName="Parent" presStyleLbl="revTx" presStyleIdx="3" presStyleCnt="4">
        <dgm:presLayoutVars>
          <dgm:chMax val="1"/>
          <dgm:chPref val="1"/>
          <dgm:bulletEnabled val="1"/>
        </dgm:presLayoutVars>
      </dgm:prSet>
      <dgm:spPr/>
    </dgm:pt>
  </dgm:ptLst>
  <dgm:cxnLst>
    <dgm:cxn modelId="{E131F90A-1514-4E01-A52F-678F1F365615}" srcId="{F57391CF-463D-4508-B7B9-DC09C5076204}" destId="{DA7D9843-4336-4C12-A05B-99E804A90835}" srcOrd="2" destOrd="0" parTransId="{A5AF6B28-503A-433D-8A27-9C811579AD95}" sibTransId="{D7DDD63E-135B-4F53-AA18-455641AEB731}"/>
    <dgm:cxn modelId="{CF66AA0B-02DF-47F3-BBB6-A463DCDEB9AC}" srcId="{70C9EFAF-F051-4DC1-9920-6B32E7909731}" destId="{4125E3C3-346B-49DE-BCFD-F64D1F9EE49C}" srcOrd="2" destOrd="0" parTransId="{E057DE35-AF06-4F41-B6C7-C32446113E12}" sibTransId="{DDB9FF1B-63F0-4645-8F6E-E9E14227EA25}"/>
    <dgm:cxn modelId="{C6CBFB0B-8A7B-4C67-B152-242D897B5EC4}" srcId="{4C1A1D3D-0ABB-409D-8FBD-0B72F60BD177}" destId="{70C9EFAF-F051-4DC1-9920-6B32E7909731}" srcOrd="1" destOrd="0" parTransId="{76A3564F-2FC3-46C1-A534-8A9DF0187475}" sibTransId="{50C028C3-6D38-4400-91DC-A6C7C572CC51}"/>
    <dgm:cxn modelId="{C5A6311C-DF93-4C15-8A98-9D1D4DF56FBA}" srcId="{4C1A1D3D-0ABB-409D-8FBD-0B72F60BD177}" destId="{F57391CF-463D-4508-B7B9-DC09C5076204}" srcOrd="0" destOrd="0" parTransId="{3B1E5CCB-233F-470B-A015-6D0E38EA019F}" sibTransId="{D8FF086F-49DB-4299-8AE9-98BB2901A37C}"/>
    <dgm:cxn modelId="{BCE5151D-9416-4838-A521-99A5AC122D7C}" type="presOf" srcId="{63B3B99E-91BA-4451-97D1-BE0586A05CE7}" destId="{DF4ECB42-5BB6-4378-A83F-CB94A853F3FC}" srcOrd="0" destOrd="5" presId="urn:microsoft.com/office/officeart/2008/layout/IncreasingCircleProcess"/>
    <dgm:cxn modelId="{86149428-9FF8-470E-9BBF-E1E5B1791FD5}" type="presOf" srcId="{3A0FEE72-D1F4-47E3-8890-093BC24F62F4}" destId="{DF4ECB42-5BB6-4378-A83F-CB94A853F3FC}" srcOrd="0" destOrd="1" presId="urn:microsoft.com/office/officeart/2008/layout/IncreasingCircleProcess"/>
    <dgm:cxn modelId="{44B8D531-8490-4C90-BD58-9481AB1B9118}" srcId="{F57391CF-463D-4508-B7B9-DC09C5076204}" destId="{10357401-B468-4853-B098-FE648EF3C303}" srcOrd="1" destOrd="0" parTransId="{E1903602-4635-4B6C-9A3E-77A160AAE691}" sibTransId="{1E9F9D74-A120-42C6-82D8-03B192584D86}"/>
    <dgm:cxn modelId="{E4B94E3A-DFB5-4E7F-B9B1-A0A1A42A517D}" type="presOf" srcId="{98CF8307-8993-4741-A5EE-FC9DD3D2AC07}" destId="{B988664D-A5BF-4D0F-B4DF-71A06F65ED74}" srcOrd="0" destOrd="1" presId="urn:microsoft.com/office/officeart/2008/layout/IncreasingCircleProcess"/>
    <dgm:cxn modelId="{DD0E4A3E-477C-4050-A2B6-6B23E2D43CBB}" type="presOf" srcId="{F57391CF-463D-4508-B7B9-DC09C5076204}" destId="{DF4ECB42-5BB6-4378-A83F-CB94A853F3FC}" srcOrd="0" destOrd="0" presId="urn:microsoft.com/office/officeart/2008/layout/IncreasingCircleProcess"/>
    <dgm:cxn modelId="{F438FB5A-583D-4652-A39A-DFA4A815CC31}" srcId="{F57391CF-463D-4508-B7B9-DC09C5076204}" destId="{3A0FEE72-D1F4-47E3-8890-093BC24F62F4}" srcOrd="0" destOrd="0" parTransId="{BA4F68FA-49F0-4262-A978-A68888A0F378}" sibTransId="{0F7F85CE-B5DB-4B13-BE7D-EBF501F88B2D}"/>
    <dgm:cxn modelId="{5B328A7F-B9A6-4D9A-BC90-F34FA2E432D6}" type="presOf" srcId="{4C1A1D3D-0ABB-409D-8FBD-0B72F60BD177}" destId="{156759B6-25CB-4F38-BE49-B8E70D56D86A}" srcOrd="0" destOrd="0" presId="urn:microsoft.com/office/officeart/2008/layout/IncreasingCircleProcess"/>
    <dgm:cxn modelId="{AE8F4484-F9FA-43F3-9BE9-785306E8B8C5}" srcId="{E1D278B6-BE57-45D0-B9E2-9F67DC1B27A4}" destId="{8E6D8FEA-A1DD-4367-8FB9-48ED88C0CEB1}" srcOrd="0" destOrd="0" parTransId="{28895C76-9780-4269-A4B5-DFF5CF9AD760}" sibTransId="{8492D1FE-AC65-4DA7-AF9C-3FA189E346DF}"/>
    <dgm:cxn modelId="{4972078E-BDB3-491E-86A2-77B330F70BBB}" srcId="{8E6D8FEA-A1DD-4367-8FB9-48ED88C0CEB1}" destId="{905DE83B-789B-48C4-B6B1-0C31AA1558B3}" srcOrd="0" destOrd="0" parTransId="{E52830E3-DC9C-4E4E-8BAA-F0F0B1F5A77A}" sibTransId="{279188D4-964E-4721-B636-76CC2DC4BA43}"/>
    <dgm:cxn modelId="{626BBE90-6D06-44FC-A322-B61B91132F7D}" type="presOf" srcId="{905DE83B-789B-48C4-B6B1-0C31AA1558B3}" destId="{B988664D-A5BF-4D0F-B4DF-71A06F65ED74}" srcOrd="0" destOrd="0" presId="urn:microsoft.com/office/officeart/2008/layout/IncreasingCircleProcess"/>
    <dgm:cxn modelId="{54DBBC9A-87B0-49A9-9899-CFB031132D2D}" type="presOf" srcId="{E1D278B6-BE57-45D0-B9E2-9F67DC1B27A4}" destId="{6EBFE82C-BBBA-4823-8169-D396CF48BBA4}" srcOrd="0" destOrd="0" presId="urn:microsoft.com/office/officeart/2008/layout/IncreasingCircleProcess"/>
    <dgm:cxn modelId="{11F7E49A-1095-4864-B130-A6AA595F1673}" type="presOf" srcId="{70C9EFAF-F051-4DC1-9920-6B32E7909731}" destId="{DF4ECB42-5BB6-4378-A83F-CB94A853F3FC}" srcOrd="0" destOrd="4" presId="urn:microsoft.com/office/officeart/2008/layout/IncreasingCircleProcess"/>
    <dgm:cxn modelId="{A32E3C9F-F792-4FC7-A419-565AA621FF78}" srcId="{E1D278B6-BE57-45D0-B9E2-9F67DC1B27A4}" destId="{4C1A1D3D-0ABB-409D-8FBD-0B72F60BD177}" srcOrd="1" destOrd="0" parTransId="{62702890-0EA0-4A9A-BA22-DD8A43913658}" sibTransId="{BC6C1101-32C5-4E99-A92B-393A1D8615A3}"/>
    <dgm:cxn modelId="{DB3783A4-5129-4C1C-BA0F-4C7966A5BBCE}" srcId="{8E6D8FEA-A1DD-4367-8FB9-48ED88C0CEB1}" destId="{B6809059-FC0B-4553-A6E7-CFC19D4561D0}" srcOrd="2" destOrd="0" parTransId="{25995587-1E1F-4F84-8F89-8A79095CE69C}" sibTransId="{01420B54-D8F2-4193-89FE-61F202D72656}"/>
    <dgm:cxn modelId="{E52121B3-D35D-4A47-8EA8-F4CE53ED28A1}" type="presOf" srcId="{10357401-B468-4853-B098-FE648EF3C303}" destId="{DF4ECB42-5BB6-4378-A83F-CB94A853F3FC}" srcOrd="0" destOrd="2" presId="urn:microsoft.com/office/officeart/2008/layout/IncreasingCircleProcess"/>
    <dgm:cxn modelId="{1816B2BE-48E4-492E-A864-F4BEBD2CB8A7}" type="presOf" srcId="{B6809059-FC0B-4553-A6E7-CFC19D4561D0}" destId="{B988664D-A5BF-4D0F-B4DF-71A06F65ED74}" srcOrd="0" destOrd="2" presId="urn:microsoft.com/office/officeart/2008/layout/IncreasingCircleProcess"/>
    <dgm:cxn modelId="{E917D1C5-F5DC-42FF-973F-CAECE8C3F432}" type="presOf" srcId="{8E6D8FEA-A1DD-4367-8FB9-48ED88C0CEB1}" destId="{6B69AE5D-17F3-435A-91B0-A1A8A7EAF107}" srcOrd="0" destOrd="0" presId="urn:microsoft.com/office/officeart/2008/layout/IncreasingCircleProcess"/>
    <dgm:cxn modelId="{E67675C9-BA14-49FF-A3E1-BB11693F3B8E}" type="presOf" srcId="{21312775-5D24-4C51-8D54-412FE8CD192A}" destId="{DF4ECB42-5BB6-4378-A83F-CB94A853F3FC}" srcOrd="0" destOrd="6" presId="urn:microsoft.com/office/officeart/2008/layout/IncreasingCircleProcess"/>
    <dgm:cxn modelId="{A676BCCA-F7FF-4154-BA2A-2DB69D011303}" type="presOf" srcId="{4125E3C3-346B-49DE-BCFD-F64D1F9EE49C}" destId="{DF4ECB42-5BB6-4378-A83F-CB94A853F3FC}" srcOrd="0" destOrd="7" presId="urn:microsoft.com/office/officeart/2008/layout/IncreasingCircleProcess"/>
    <dgm:cxn modelId="{F5CB0ACF-E236-48A9-BA6C-A30CB3092D0A}" type="presOf" srcId="{DA7D9843-4336-4C12-A05B-99E804A90835}" destId="{DF4ECB42-5BB6-4378-A83F-CB94A853F3FC}" srcOrd="0" destOrd="3" presId="urn:microsoft.com/office/officeart/2008/layout/IncreasingCircleProcess"/>
    <dgm:cxn modelId="{595686CF-C746-452D-9757-601E50E1AC4C}" srcId="{70C9EFAF-F051-4DC1-9920-6B32E7909731}" destId="{63B3B99E-91BA-4451-97D1-BE0586A05CE7}" srcOrd="0" destOrd="0" parTransId="{9872D70B-B5A5-4D18-A009-D15E03A0E7EC}" sibTransId="{4EE009AE-C71B-44D3-9D99-6FBAE4D4BCF7}"/>
    <dgm:cxn modelId="{3E1F4AEC-30B2-4C99-B404-7B6E88EE4164}" srcId="{8E6D8FEA-A1DD-4367-8FB9-48ED88C0CEB1}" destId="{98CF8307-8993-4741-A5EE-FC9DD3D2AC07}" srcOrd="1" destOrd="0" parTransId="{A2EE08C6-C2A9-4E20-A270-D63F4CED83E4}" sibTransId="{A8A75020-B220-4273-9A0A-5E29979F627B}"/>
    <dgm:cxn modelId="{66C829FB-5293-4FD6-B5F5-7EBAAE2ED402}" srcId="{70C9EFAF-F051-4DC1-9920-6B32E7909731}" destId="{21312775-5D24-4C51-8D54-412FE8CD192A}" srcOrd="1" destOrd="0" parTransId="{C936F1AD-F7E2-4CF4-B220-00AC6F357B19}" sibTransId="{AA95C5C5-42A6-4AFB-8F14-C1CDFBFBA137}"/>
    <dgm:cxn modelId="{F3CAC70D-E9D2-443A-B957-34D2DDBCA1F1}" type="presParOf" srcId="{6EBFE82C-BBBA-4823-8169-D396CF48BBA4}" destId="{626A181A-4B36-48FB-9D56-50EC5BF3011C}" srcOrd="0" destOrd="0" presId="urn:microsoft.com/office/officeart/2008/layout/IncreasingCircleProcess"/>
    <dgm:cxn modelId="{EC9D46CD-F3AA-4FAA-9017-EC8580872DEA}" type="presParOf" srcId="{626A181A-4B36-48FB-9D56-50EC5BF3011C}" destId="{4E4A51B0-8612-4D37-A645-5B6BAE3C0C78}" srcOrd="0" destOrd="0" presId="urn:microsoft.com/office/officeart/2008/layout/IncreasingCircleProcess"/>
    <dgm:cxn modelId="{1D06DBD6-9BF2-4B7B-8E40-A6C00A1911D7}" type="presParOf" srcId="{626A181A-4B36-48FB-9D56-50EC5BF3011C}" destId="{4CF093B3-423A-4870-B333-DC70E0F7ADF6}" srcOrd="1" destOrd="0" presId="urn:microsoft.com/office/officeart/2008/layout/IncreasingCircleProcess"/>
    <dgm:cxn modelId="{E907E56F-431F-47FB-832A-0932A3B33C46}" type="presParOf" srcId="{626A181A-4B36-48FB-9D56-50EC5BF3011C}" destId="{B988664D-A5BF-4D0F-B4DF-71A06F65ED74}" srcOrd="2" destOrd="0" presId="urn:microsoft.com/office/officeart/2008/layout/IncreasingCircleProcess"/>
    <dgm:cxn modelId="{DC23AB0E-F9AA-421E-94E5-5D54C8ADC9BE}" type="presParOf" srcId="{626A181A-4B36-48FB-9D56-50EC5BF3011C}" destId="{6B69AE5D-17F3-435A-91B0-A1A8A7EAF107}" srcOrd="3" destOrd="0" presId="urn:microsoft.com/office/officeart/2008/layout/IncreasingCircleProcess"/>
    <dgm:cxn modelId="{FE86B7E6-BDBF-4260-A6EA-C1C882BE1494}" type="presParOf" srcId="{6EBFE82C-BBBA-4823-8169-D396CF48BBA4}" destId="{BA9CDC99-5482-4A61-BDDD-06F5C02E197D}" srcOrd="1" destOrd="0" presId="urn:microsoft.com/office/officeart/2008/layout/IncreasingCircleProcess"/>
    <dgm:cxn modelId="{B54F15A5-F8F7-4B35-9140-20348BE5E4F1}" type="presParOf" srcId="{6EBFE82C-BBBA-4823-8169-D396CF48BBA4}" destId="{9FE65C67-ECAF-471A-8ACB-25F5F0F9214B}" srcOrd="2" destOrd="0" presId="urn:microsoft.com/office/officeart/2008/layout/IncreasingCircleProcess"/>
    <dgm:cxn modelId="{2A1FBABA-C9DE-4DBC-A24C-0080F5A447F1}" type="presParOf" srcId="{9FE65C67-ECAF-471A-8ACB-25F5F0F9214B}" destId="{86A0F5AD-DBE1-4EA6-9E89-1D00B9720125}" srcOrd="0" destOrd="0" presId="urn:microsoft.com/office/officeart/2008/layout/IncreasingCircleProcess"/>
    <dgm:cxn modelId="{D41B06CC-E85D-40C7-B483-912C7F542CB0}" type="presParOf" srcId="{9FE65C67-ECAF-471A-8ACB-25F5F0F9214B}" destId="{A2E3DB28-8C3E-43BF-BA8C-2954EEB3F09A}" srcOrd="1" destOrd="0" presId="urn:microsoft.com/office/officeart/2008/layout/IncreasingCircleProcess"/>
    <dgm:cxn modelId="{F5CC549B-34A1-49D7-828A-7737F2F76894}" type="presParOf" srcId="{9FE65C67-ECAF-471A-8ACB-25F5F0F9214B}" destId="{DF4ECB42-5BB6-4378-A83F-CB94A853F3FC}" srcOrd="2" destOrd="0" presId="urn:microsoft.com/office/officeart/2008/layout/IncreasingCircleProcess"/>
    <dgm:cxn modelId="{FE54ED79-61B2-4C48-8D34-595A5C2C216F}" type="presParOf" srcId="{9FE65C67-ECAF-471A-8ACB-25F5F0F9214B}" destId="{156759B6-25CB-4F38-BE49-B8E70D56D86A}" srcOrd="3" destOrd="0" presId="urn:microsoft.com/office/officeart/2008/layout/Increasing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7F72710-CDE5-410F-8C0A-ECC4072E613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FA7F63AB-0230-42B9-A8CC-0C12CB1EBF49}">
      <dgm:prSet/>
      <dgm:spPr/>
      <dgm:t>
        <a:bodyPr/>
        <a:lstStyle/>
        <a:p>
          <a:r>
            <a:rPr lang="en-US" baseline="0" dirty="0"/>
            <a:t>Azure SQL has evolved into </a:t>
          </a:r>
          <a:r>
            <a:rPr lang="en-US" b="1" baseline="0" dirty="0"/>
            <a:t>the world’s database</a:t>
          </a:r>
          <a:endParaRPr lang="en-US" dirty="0"/>
        </a:p>
      </dgm:t>
    </dgm:pt>
    <dgm:pt modelId="{73D4848D-6227-4205-B3E3-795CF3A245AC}" type="parTrans" cxnId="{607E5808-A144-42FF-BDC5-E7C1BCB09EEA}">
      <dgm:prSet/>
      <dgm:spPr/>
      <dgm:t>
        <a:bodyPr/>
        <a:lstStyle/>
        <a:p>
          <a:endParaRPr lang="en-US"/>
        </a:p>
      </dgm:t>
    </dgm:pt>
    <dgm:pt modelId="{E3BEEB89-C799-44AF-AF49-F4B51D9EE7AF}" type="sibTrans" cxnId="{607E5808-A144-42FF-BDC5-E7C1BCB09EEA}">
      <dgm:prSet/>
      <dgm:spPr/>
      <dgm:t>
        <a:bodyPr/>
        <a:lstStyle/>
        <a:p>
          <a:endParaRPr lang="en-US"/>
        </a:p>
      </dgm:t>
    </dgm:pt>
    <dgm:pt modelId="{9015960D-EAD6-41B8-AC4D-49985D869777}">
      <dgm:prSet/>
      <dgm:spPr/>
      <dgm:t>
        <a:bodyPr/>
        <a:lstStyle/>
        <a:p>
          <a:r>
            <a:rPr lang="en-US" b="1" baseline="0" dirty="0"/>
            <a:t>Azure SQL </a:t>
          </a:r>
          <a:r>
            <a:rPr lang="en-US" baseline="0" dirty="0"/>
            <a:t>=  Virtual machine, Managed Instance, and Database</a:t>
          </a:r>
          <a:endParaRPr lang="en-US" dirty="0"/>
        </a:p>
      </dgm:t>
    </dgm:pt>
    <dgm:pt modelId="{A1A830CB-144F-4101-B55F-486D0271252D}" type="parTrans" cxnId="{D497B3B6-7DEC-43A8-BA4D-6788841E6062}">
      <dgm:prSet/>
      <dgm:spPr/>
      <dgm:t>
        <a:bodyPr/>
        <a:lstStyle/>
        <a:p>
          <a:endParaRPr lang="en-US"/>
        </a:p>
      </dgm:t>
    </dgm:pt>
    <dgm:pt modelId="{A01F40B3-6B88-40C2-932C-3579B2D6BD4D}" type="sibTrans" cxnId="{D497B3B6-7DEC-43A8-BA4D-6788841E6062}">
      <dgm:prSet/>
      <dgm:spPr/>
      <dgm:t>
        <a:bodyPr/>
        <a:lstStyle/>
        <a:p>
          <a:endParaRPr lang="en-US"/>
        </a:p>
      </dgm:t>
    </dgm:pt>
    <dgm:pt modelId="{B306DE50-5057-4898-89B7-CFE96AC467BA}">
      <dgm:prSet/>
      <dgm:spPr/>
      <dgm:t>
        <a:bodyPr/>
        <a:lstStyle/>
        <a:p>
          <a:r>
            <a:rPr lang="en-US" b="1" baseline="0" dirty="0"/>
            <a:t>SQL Server on Azure Virtual Machines</a:t>
          </a:r>
          <a:r>
            <a:rPr lang="en-US" baseline="0" dirty="0"/>
            <a:t> = best for 100% lift and shift</a:t>
          </a:r>
          <a:endParaRPr lang="en-US" dirty="0"/>
        </a:p>
      </dgm:t>
    </dgm:pt>
    <dgm:pt modelId="{28D7E6A2-3190-465C-B57D-FCC60259FE6A}" type="parTrans" cxnId="{2E19529B-BC24-41A8-8C99-5F645731A8F9}">
      <dgm:prSet/>
      <dgm:spPr/>
      <dgm:t>
        <a:bodyPr/>
        <a:lstStyle/>
        <a:p>
          <a:endParaRPr lang="en-US"/>
        </a:p>
      </dgm:t>
    </dgm:pt>
    <dgm:pt modelId="{138728AA-3E65-449E-A591-5788167CEE3F}" type="sibTrans" cxnId="{2E19529B-BC24-41A8-8C99-5F645731A8F9}">
      <dgm:prSet/>
      <dgm:spPr/>
      <dgm:t>
        <a:bodyPr/>
        <a:lstStyle/>
        <a:p>
          <a:endParaRPr lang="en-US"/>
        </a:p>
      </dgm:t>
    </dgm:pt>
    <dgm:pt modelId="{7452304C-905D-4482-A135-E8BBEE85D044}">
      <dgm:prSet/>
      <dgm:spPr/>
      <dgm:t>
        <a:bodyPr/>
        <a:lstStyle/>
        <a:p>
          <a:r>
            <a:rPr lang="en-US" b="1" baseline="0" dirty="0"/>
            <a:t>Azure SQL Managed Instances</a:t>
          </a:r>
          <a:r>
            <a:rPr lang="en-US" baseline="0" dirty="0"/>
            <a:t> = Database engine instance + power of PaaS</a:t>
          </a:r>
          <a:endParaRPr lang="en-US" dirty="0"/>
        </a:p>
      </dgm:t>
    </dgm:pt>
    <dgm:pt modelId="{9F17F07B-97B4-4541-A773-D49F6C4ABDC6}" type="parTrans" cxnId="{DC81CA22-9E2F-4D52-8837-5795127ACFF5}">
      <dgm:prSet/>
      <dgm:spPr/>
      <dgm:t>
        <a:bodyPr/>
        <a:lstStyle/>
        <a:p>
          <a:endParaRPr lang="en-US"/>
        </a:p>
      </dgm:t>
    </dgm:pt>
    <dgm:pt modelId="{874086FE-6AD1-4065-9A7F-568A11FF7093}" type="sibTrans" cxnId="{DC81CA22-9E2F-4D52-8837-5795127ACFF5}">
      <dgm:prSet/>
      <dgm:spPr/>
      <dgm:t>
        <a:bodyPr/>
        <a:lstStyle/>
        <a:p>
          <a:endParaRPr lang="en-US"/>
        </a:p>
      </dgm:t>
    </dgm:pt>
    <dgm:pt modelId="{6E6FDA88-E384-4CF4-8019-CA7AEDEC25B3}">
      <dgm:prSet/>
      <dgm:spPr/>
      <dgm:t>
        <a:bodyPr/>
        <a:lstStyle/>
        <a:p>
          <a:r>
            <a:rPr lang="en-US" b="1" baseline="0" dirty="0"/>
            <a:t>Azure SQL Database</a:t>
          </a:r>
          <a:r>
            <a:rPr lang="en-US" baseline="0" dirty="0"/>
            <a:t> = Modern cloud apps providing you the most PaaS capabilities.</a:t>
          </a:r>
          <a:endParaRPr lang="en-US" dirty="0"/>
        </a:p>
      </dgm:t>
    </dgm:pt>
    <dgm:pt modelId="{33186A7C-3228-4B4D-A4F5-D153C098729B}" type="parTrans" cxnId="{A83A1E35-FE2D-42A0-AFD9-11536193C822}">
      <dgm:prSet/>
      <dgm:spPr/>
      <dgm:t>
        <a:bodyPr/>
        <a:lstStyle/>
        <a:p>
          <a:endParaRPr lang="en-US"/>
        </a:p>
      </dgm:t>
    </dgm:pt>
    <dgm:pt modelId="{74649972-B358-4849-BA9C-5FD06A727A4E}" type="sibTrans" cxnId="{A83A1E35-FE2D-42A0-AFD9-11536193C822}">
      <dgm:prSet/>
      <dgm:spPr/>
      <dgm:t>
        <a:bodyPr/>
        <a:lstStyle/>
        <a:p>
          <a:endParaRPr lang="en-US"/>
        </a:p>
      </dgm:t>
    </dgm:pt>
    <dgm:pt modelId="{785E4C11-C3A4-49FF-9E16-9EDC363EA7B0}" type="pres">
      <dgm:prSet presAssocID="{97F72710-CDE5-410F-8C0A-ECC4072E6132}" presName="linear" presStyleCnt="0">
        <dgm:presLayoutVars>
          <dgm:animLvl val="lvl"/>
          <dgm:resizeHandles val="exact"/>
        </dgm:presLayoutVars>
      </dgm:prSet>
      <dgm:spPr/>
    </dgm:pt>
    <dgm:pt modelId="{5401FB7F-363F-4A39-9AC3-725CDA067921}" type="pres">
      <dgm:prSet presAssocID="{FA7F63AB-0230-42B9-A8CC-0C12CB1EBF49}" presName="parentText" presStyleLbl="node1" presStyleIdx="0" presStyleCnt="5">
        <dgm:presLayoutVars>
          <dgm:chMax val="0"/>
          <dgm:bulletEnabled val="1"/>
        </dgm:presLayoutVars>
      </dgm:prSet>
      <dgm:spPr/>
    </dgm:pt>
    <dgm:pt modelId="{CC0820B8-0ECE-4DA1-90F9-7DB63A43CFAD}" type="pres">
      <dgm:prSet presAssocID="{E3BEEB89-C799-44AF-AF49-F4B51D9EE7AF}" presName="spacer" presStyleCnt="0"/>
      <dgm:spPr/>
    </dgm:pt>
    <dgm:pt modelId="{82A4C494-F2DA-48B2-9B88-B4D9B27B2B1C}" type="pres">
      <dgm:prSet presAssocID="{9015960D-EAD6-41B8-AC4D-49985D869777}" presName="parentText" presStyleLbl="node1" presStyleIdx="1" presStyleCnt="5">
        <dgm:presLayoutVars>
          <dgm:chMax val="0"/>
          <dgm:bulletEnabled val="1"/>
        </dgm:presLayoutVars>
      </dgm:prSet>
      <dgm:spPr/>
    </dgm:pt>
    <dgm:pt modelId="{F9864AEB-8CE8-455B-BDD5-72A67A68B85D}" type="pres">
      <dgm:prSet presAssocID="{A01F40B3-6B88-40C2-932C-3579B2D6BD4D}" presName="spacer" presStyleCnt="0"/>
      <dgm:spPr/>
    </dgm:pt>
    <dgm:pt modelId="{50B96531-4F30-4BFE-9BCC-D3D441139AEF}" type="pres">
      <dgm:prSet presAssocID="{B306DE50-5057-4898-89B7-CFE96AC467BA}" presName="parentText" presStyleLbl="node1" presStyleIdx="2" presStyleCnt="5">
        <dgm:presLayoutVars>
          <dgm:chMax val="0"/>
          <dgm:bulletEnabled val="1"/>
        </dgm:presLayoutVars>
      </dgm:prSet>
      <dgm:spPr/>
    </dgm:pt>
    <dgm:pt modelId="{CAB0F59C-7083-47E4-9A1F-516F38047BAF}" type="pres">
      <dgm:prSet presAssocID="{138728AA-3E65-449E-A591-5788167CEE3F}" presName="spacer" presStyleCnt="0"/>
      <dgm:spPr/>
    </dgm:pt>
    <dgm:pt modelId="{6731FA3C-2090-4B54-B51F-772E4A864CCD}" type="pres">
      <dgm:prSet presAssocID="{7452304C-905D-4482-A135-E8BBEE85D044}" presName="parentText" presStyleLbl="node1" presStyleIdx="3" presStyleCnt="5">
        <dgm:presLayoutVars>
          <dgm:chMax val="0"/>
          <dgm:bulletEnabled val="1"/>
        </dgm:presLayoutVars>
      </dgm:prSet>
      <dgm:spPr/>
    </dgm:pt>
    <dgm:pt modelId="{E10B63B6-F061-4F26-94A0-2E516FBE0735}" type="pres">
      <dgm:prSet presAssocID="{874086FE-6AD1-4065-9A7F-568A11FF7093}" presName="spacer" presStyleCnt="0"/>
      <dgm:spPr/>
    </dgm:pt>
    <dgm:pt modelId="{72E1B285-47AE-4A1F-BBE6-E43773FA829A}" type="pres">
      <dgm:prSet presAssocID="{6E6FDA88-E384-4CF4-8019-CA7AEDEC25B3}" presName="parentText" presStyleLbl="node1" presStyleIdx="4" presStyleCnt="5">
        <dgm:presLayoutVars>
          <dgm:chMax val="0"/>
          <dgm:bulletEnabled val="1"/>
        </dgm:presLayoutVars>
      </dgm:prSet>
      <dgm:spPr/>
    </dgm:pt>
  </dgm:ptLst>
  <dgm:cxnLst>
    <dgm:cxn modelId="{607E5808-A144-42FF-BDC5-E7C1BCB09EEA}" srcId="{97F72710-CDE5-410F-8C0A-ECC4072E6132}" destId="{FA7F63AB-0230-42B9-A8CC-0C12CB1EBF49}" srcOrd="0" destOrd="0" parTransId="{73D4848D-6227-4205-B3E3-795CF3A245AC}" sibTransId="{E3BEEB89-C799-44AF-AF49-F4B51D9EE7AF}"/>
    <dgm:cxn modelId="{3AC3C51C-239C-4B4E-81D9-DA2477D84221}" type="presOf" srcId="{97F72710-CDE5-410F-8C0A-ECC4072E6132}" destId="{785E4C11-C3A4-49FF-9E16-9EDC363EA7B0}" srcOrd="0" destOrd="0" presId="urn:microsoft.com/office/officeart/2005/8/layout/vList2"/>
    <dgm:cxn modelId="{DC81CA22-9E2F-4D52-8837-5795127ACFF5}" srcId="{97F72710-CDE5-410F-8C0A-ECC4072E6132}" destId="{7452304C-905D-4482-A135-E8BBEE85D044}" srcOrd="3" destOrd="0" parTransId="{9F17F07B-97B4-4541-A773-D49F6C4ABDC6}" sibTransId="{874086FE-6AD1-4065-9A7F-568A11FF7093}"/>
    <dgm:cxn modelId="{A83A1E35-FE2D-42A0-AFD9-11536193C822}" srcId="{97F72710-CDE5-410F-8C0A-ECC4072E6132}" destId="{6E6FDA88-E384-4CF4-8019-CA7AEDEC25B3}" srcOrd="4" destOrd="0" parTransId="{33186A7C-3228-4B4D-A4F5-D153C098729B}" sibTransId="{74649972-B358-4849-BA9C-5FD06A727A4E}"/>
    <dgm:cxn modelId="{D9182835-4EF4-416A-9884-047C6C6820A0}" type="presOf" srcId="{9015960D-EAD6-41B8-AC4D-49985D869777}" destId="{82A4C494-F2DA-48B2-9B88-B4D9B27B2B1C}" srcOrd="0" destOrd="0" presId="urn:microsoft.com/office/officeart/2005/8/layout/vList2"/>
    <dgm:cxn modelId="{9DC7D25D-2614-4EFA-BB8B-6FA354260BF4}" type="presOf" srcId="{7452304C-905D-4482-A135-E8BBEE85D044}" destId="{6731FA3C-2090-4B54-B51F-772E4A864CCD}" srcOrd="0" destOrd="0" presId="urn:microsoft.com/office/officeart/2005/8/layout/vList2"/>
    <dgm:cxn modelId="{43F58884-CACE-4421-8328-B5945E8D07DA}" type="presOf" srcId="{B306DE50-5057-4898-89B7-CFE96AC467BA}" destId="{50B96531-4F30-4BFE-9BCC-D3D441139AEF}" srcOrd="0" destOrd="0" presId="urn:microsoft.com/office/officeart/2005/8/layout/vList2"/>
    <dgm:cxn modelId="{97F7AF8E-888B-4312-8959-C2CDED42541E}" type="presOf" srcId="{6E6FDA88-E384-4CF4-8019-CA7AEDEC25B3}" destId="{72E1B285-47AE-4A1F-BBE6-E43773FA829A}" srcOrd="0" destOrd="0" presId="urn:microsoft.com/office/officeart/2005/8/layout/vList2"/>
    <dgm:cxn modelId="{F0EB1E93-6BB1-400A-8632-2F140B6B6A89}" type="presOf" srcId="{FA7F63AB-0230-42B9-A8CC-0C12CB1EBF49}" destId="{5401FB7F-363F-4A39-9AC3-725CDA067921}" srcOrd="0" destOrd="0" presId="urn:microsoft.com/office/officeart/2005/8/layout/vList2"/>
    <dgm:cxn modelId="{2E19529B-BC24-41A8-8C99-5F645731A8F9}" srcId="{97F72710-CDE5-410F-8C0A-ECC4072E6132}" destId="{B306DE50-5057-4898-89B7-CFE96AC467BA}" srcOrd="2" destOrd="0" parTransId="{28D7E6A2-3190-465C-B57D-FCC60259FE6A}" sibTransId="{138728AA-3E65-449E-A591-5788167CEE3F}"/>
    <dgm:cxn modelId="{D497B3B6-7DEC-43A8-BA4D-6788841E6062}" srcId="{97F72710-CDE5-410F-8C0A-ECC4072E6132}" destId="{9015960D-EAD6-41B8-AC4D-49985D869777}" srcOrd="1" destOrd="0" parTransId="{A1A830CB-144F-4101-B55F-486D0271252D}" sibTransId="{A01F40B3-6B88-40C2-932C-3579B2D6BD4D}"/>
    <dgm:cxn modelId="{D4DBF6BF-8A7A-419D-82BB-68C2241080CD}" type="presParOf" srcId="{785E4C11-C3A4-49FF-9E16-9EDC363EA7B0}" destId="{5401FB7F-363F-4A39-9AC3-725CDA067921}" srcOrd="0" destOrd="0" presId="urn:microsoft.com/office/officeart/2005/8/layout/vList2"/>
    <dgm:cxn modelId="{B5D1C3A2-EB28-4FD6-AE1C-9679EBC86CA7}" type="presParOf" srcId="{785E4C11-C3A4-49FF-9E16-9EDC363EA7B0}" destId="{CC0820B8-0ECE-4DA1-90F9-7DB63A43CFAD}" srcOrd="1" destOrd="0" presId="urn:microsoft.com/office/officeart/2005/8/layout/vList2"/>
    <dgm:cxn modelId="{33C879B7-56C4-4742-8F6A-BEF0BC127EF7}" type="presParOf" srcId="{785E4C11-C3A4-49FF-9E16-9EDC363EA7B0}" destId="{82A4C494-F2DA-48B2-9B88-B4D9B27B2B1C}" srcOrd="2" destOrd="0" presId="urn:microsoft.com/office/officeart/2005/8/layout/vList2"/>
    <dgm:cxn modelId="{A30D1658-4924-42E2-94CE-D7674ED19AA4}" type="presParOf" srcId="{785E4C11-C3A4-49FF-9E16-9EDC363EA7B0}" destId="{F9864AEB-8CE8-455B-BDD5-72A67A68B85D}" srcOrd="3" destOrd="0" presId="urn:microsoft.com/office/officeart/2005/8/layout/vList2"/>
    <dgm:cxn modelId="{1ABB0D96-37F6-472B-AE82-1EB92C8070DD}" type="presParOf" srcId="{785E4C11-C3A4-49FF-9E16-9EDC363EA7B0}" destId="{50B96531-4F30-4BFE-9BCC-D3D441139AEF}" srcOrd="4" destOrd="0" presId="urn:microsoft.com/office/officeart/2005/8/layout/vList2"/>
    <dgm:cxn modelId="{A0A891A6-1DE6-4F0A-ABA5-20BBB5034714}" type="presParOf" srcId="{785E4C11-C3A4-49FF-9E16-9EDC363EA7B0}" destId="{CAB0F59C-7083-47E4-9A1F-516F38047BAF}" srcOrd="5" destOrd="0" presId="urn:microsoft.com/office/officeart/2005/8/layout/vList2"/>
    <dgm:cxn modelId="{874C9FA5-AD0C-4DA0-A420-F5FB80F51114}" type="presParOf" srcId="{785E4C11-C3A4-49FF-9E16-9EDC363EA7B0}" destId="{6731FA3C-2090-4B54-B51F-772E4A864CCD}" srcOrd="6" destOrd="0" presId="urn:microsoft.com/office/officeart/2005/8/layout/vList2"/>
    <dgm:cxn modelId="{B25462B5-9D78-409F-836F-2DB4D1E1E027}" type="presParOf" srcId="{785E4C11-C3A4-49FF-9E16-9EDC363EA7B0}" destId="{E10B63B6-F061-4F26-94A0-2E516FBE0735}" srcOrd="7" destOrd="0" presId="urn:microsoft.com/office/officeart/2005/8/layout/vList2"/>
    <dgm:cxn modelId="{744E48DF-CA1B-402C-8057-3154FDC5C61C}" type="presParOf" srcId="{785E4C11-C3A4-49FF-9E16-9EDC363EA7B0}" destId="{72E1B285-47AE-4A1F-BBE6-E43773FA829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5ABB87-A0A3-4711-941E-EDDFE8D65D4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D50E4CA-1242-412F-9465-8A117E61B8BC}">
      <dgm:prSet/>
      <dgm:spPr/>
      <dgm:t>
        <a:bodyPr/>
        <a:lstStyle/>
        <a:p>
          <a:r>
            <a:rPr lang="en-US" b="0" baseline="0">
              <a:latin typeface="+mn-lt"/>
            </a:rPr>
            <a:t>Azure Accounts and Subscriptions</a:t>
          </a:r>
          <a:endParaRPr lang="en-US" b="0">
            <a:latin typeface="+mn-lt"/>
          </a:endParaRPr>
        </a:p>
      </dgm:t>
    </dgm:pt>
    <dgm:pt modelId="{690FD9E3-9327-405F-860D-3DDD673E471E}" type="parTrans" cxnId="{D4F64DAC-85DB-475A-B6DE-FE5D73C947BF}">
      <dgm:prSet/>
      <dgm:spPr/>
      <dgm:t>
        <a:bodyPr/>
        <a:lstStyle/>
        <a:p>
          <a:endParaRPr lang="en-US"/>
        </a:p>
      </dgm:t>
    </dgm:pt>
    <dgm:pt modelId="{8145FD33-2CE2-4687-851F-57143F4034DA}" type="sibTrans" cxnId="{D4F64DAC-85DB-475A-B6DE-FE5D73C947BF}">
      <dgm:prSet/>
      <dgm:spPr/>
      <dgm:t>
        <a:bodyPr/>
        <a:lstStyle/>
        <a:p>
          <a:endParaRPr lang="en-US"/>
        </a:p>
      </dgm:t>
    </dgm:pt>
    <dgm:pt modelId="{7490977E-DB0D-41B7-91B0-5FB0E5048678}">
      <dgm:prSet/>
      <dgm:spPr/>
      <dgm:t>
        <a:bodyPr/>
        <a:lstStyle/>
        <a:p>
          <a:r>
            <a:rPr lang="en-US" b="0" baseline="0">
              <a:latin typeface="+mn-lt"/>
            </a:rPr>
            <a:t>Azure Portal</a:t>
          </a:r>
          <a:endParaRPr lang="en-US" b="0">
            <a:latin typeface="+mn-lt"/>
          </a:endParaRPr>
        </a:p>
      </dgm:t>
    </dgm:pt>
    <dgm:pt modelId="{063A9E32-F6E1-4808-9298-73B0154D679A}" type="parTrans" cxnId="{F0E8B335-3C23-4C48-B080-4B9CFDC9714B}">
      <dgm:prSet/>
      <dgm:spPr/>
      <dgm:t>
        <a:bodyPr/>
        <a:lstStyle/>
        <a:p>
          <a:endParaRPr lang="en-US"/>
        </a:p>
      </dgm:t>
    </dgm:pt>
    <dgm:pt modelId="{A9EDD925-861C-4396-A698-A5693F1873A2}" type="sibTrans" cxnId="{F0E8B335-3C23-4C48-B080-4B9CFDC9714B}">
      <dgm:prSet/>
      <dgm:spPr/>
      <dgm:t>
        <a:bodyPr/>
        <a:lstStyle/>
        <a:p>
          <a:endParaRPr lang="en-US"/>
        </a:p>
      </dgm:t>
    </dgm:pt>
    <dgm:pt modelId="{680B9D39-451C-440E-8CF8-F9C5FBAD0A13}">
      <dgm:prSet/>
      <dgm:spPr/>
      <dgm:t>
        <a:bodyPr/>
        <a:lstStyle/>
        <a:p>
          <a:r>
            <a:rPr lang="en-US" b="0" baseline="0">
              <a:latin typeface="+mn-lt"/>
            </a:rPr>
            <a:t>Azure Marketplace</a:t>
          </a:r>
          <a:endParaRPr lang="en-US" b="0">
            <a:latin typeface="+mn-lt"/>
          </a:endParaRPr>
        </a:p>
      </dgm:t>
    </dgm:pt>
    <dgm:pt modelId="{4D585EEF-1687-4106-85AF-03CC785E58F9}" type="parTrans" cxnId="{110C01AE-9D0C-4429-A7FF-9291E7E21707}">
      <dgm:prSet/>
      <dgm:spPr/>
      <dgm:t>
        <a:bodyPr/>
        <a:lstStyle/>
        <a:p>
          <a:endParaRPr lang="en-US"/>
        </a:p>
      </dgm:t>
    </dgm:pt>
    <dgm:pt modelId="{AD3B7ED7-47A0-4E05-9EC7-7C49A1892FC5}" type="sibTrans" cxnId="{110C01AE-9D0C-4429-A7FF-9291E7E21707}">
      <dgm:prSet/>
      <dgm:spPr/>
      <dgm:t>
        <a:bodyPr/>
        <a:lstStyle/>
        <a:p>
          <a:endParaRPr lang="en-US"/>
        </a:p>
      </dgm:t>
    </dgm:pt>
    <dgm:pt modelId="{3CEF68E3-9537-477B-990B-CE55C1FF087A}">
      <dgm:prSet/>
      <dgm:spPr/>
      <dgm:t>
        <a:bodyPr/>
        <a:lstStyle/>
        <a:p>
          <a:pPr rtl="0"/>
          <a:r>
            <a:rPr lang="en-US" b="0" baseline="0">
              <a:latin typeface="+mn-lt"/>
            </a:rPr>
            <a:t>Azure APIs</a:t>
          </a:r>
          <a:r>
            <a:rPr lang="en-US" b="0">
              <a:latin typeface="+mn-lt"/>
            </a:rPr>
            <a:t> and CLIs</a:t>
          </a:r>
        </a:p>
      </dgm:t>
    </dgm:pt>
    <dgm:pt modelId="{373F4934-CFD7-4CA2-8527-C1C193AF2FB3}" type="parTrans" cxnId="{19A9321D-764B-4138-97C6-3A3484F32E78}">
      <dgm:prSet/>
      <dgm:spPr/>
      <dgm:t>
        <a:bodyPr/>
        <a:lstStyle/>
        <a:p>
          <a:endParaRPr lang="en-US"/>
        </a:p>
      </dgm:t>
    </dgm:pt>
    <dgm:pt modelId="{DEBD6ACA-5FBE-48EB-BD70-CC5AF0468D23}" type="sibTrans" cxnId="{19A9321D-764B-4138-97C6-3A3484F32E78}">
      <dgm:prSet/>
      <dgm:spPr/>
      <dgm:t>
        <a:bodyPr/>
        <a:lstStyle/>
        <a:p>
          <a:endParaRPr lang="en-US"/>
        </a:p>
      </dgm:t>
    </dgm:pt>
    <dgm:pt modelId="{9C7BA9CD-4850-4B89-AC0F-CAF89B08DE32}">
      <dgm:prSet/>
      <dgm:spPr/>
      <dgm:t>
        <a:bodyPr/>
        <a:lstStyle/>
        <a:p>
          <a:r>
            <a:rPr lang="en-US" b="0" baseline="0">
              <a:latin typeface="+mn-lt"/>
            </a:rPr>
            <a:t>Azure Resource Manager (ARM)</a:t>
          </a:r>
          <a:endParaRPr lang="en-US" b="0">
            <a:latin typeface="+mn-lt"/>
          </a:endParaRPr>
        </a:p>
      </dgm:t>
    </dgm:pt>
    <dgm:pt modelId="{16C6524D-5A74-438F-A0CA-51E14650FA4D}" type="parTrans" cxnId="{AE63603D-B6E4-40E4-8883-759FDA76233E}">
      <dgm:prSet/>
      <dgm:spPr/>
      <dgm:t>
        <a:bodyPr/>
        <a:lstStyle/>
        <a:p>
          <a:endParaRPr lang="en-US"/>
        </a:p>
      </dgm:t>
    </dgm:pt>
    <dgm:pt modelId="{1F44164D-E1A2-4F97-8A7B-03A08B23D110}" type="sibTrans" cxnId="{AE63603D-B6E4-40E4-8883-759FDA76233E}">
      <dgm:prSet/>
      <dgm:spPr/>
      <dgm:t>
        <a:bodyPr/>
        <a:lstStyle/>
        <a:p>
          <a:endParaRPr lang="en-US"/>
        </a:p>
      </dgm:t>
    </dgm:pt>
    <dgm:pt modelId="{E0A704C9-ACC0-4FCA-93A0-78C71CDBA1AB}">
      <dgm:prSet phldr="0"/>
      <dgm:spPr/>
      <dgm:t>
        <a:bodyPr/>
        <a:lstStyle/>
        <a:p>
          <a:pPr rtl="0"/>
          <a:r>
            <a:rPr lang="en-US" b="0">
              <a:latin typeface="+mn-lt"/>
            </a:rPr>
            <a:t>Azure Regions and Datacenters</a:t>
          </a:r>
        </a:p>
      </dgm:t>
    </dgm:pt>
    <dgm:pt modelId="{FCA1EB79-A83C-491A-A93C-7452449EA337}" type="parTrans" cxnId="{37AB10C6-F1A1-446D-BB85-A44DB95F90CE}">
      <dgm:prSet/>
      <dgm:spPr/>
      <dgm:t>
        <a:bodyPr/>
        <a:lstStyle/>
        <a:p>
          <a:endParaRPr lang="en-US"/>
        </a:p>
      </dgm:t>
    </dgm:pt>
    <dgm:pt modelId="{9B527766-8FE1-458F-81B4-0A543C04B3EF}" type="sibTrans" cxnId="{37AB10C6-F1A1-446D-BB85-A44DB95F90CE}">
      <dgm:prSet/>
      <dgm:spPr/>
      <dgm:t>
        <a:bodyPr/>
        <a:lstStyle/>
        <a:p>
          <a:endParaRPr lang="en-US"/>
        </a:p>
      </dgm:t>
    </dgm:pt>
    <dgm:pt modelId="{BAC6FB90-2E66-4DA1-86D8-CF7ABF7DF534}">
      <dgm:prSet phldr="0"/>
      <dgm:spPr/>
      <dgm:t>
        <a:bodyPr/>
        <a:lstStyle/>
        <a:p>
          <a:pPr rtl="0"/>
          <a:r>
            <a:rPr lang="en-US" b="0">
              <a:latin typeface="+mn-lt"/>
            </a:rPr>
            <a:t>Azure Monitor</a:t>
          </a:r>
        </a:p>
      </dgm:t>
    </dgm:pt>
    <dgm:pt modelId="{4A0C685F-8D80-4CBE-B818-B5B6C8B6B1AC}" type="parTrans" cxnId="{B80B28D9-64D6-4DEE-88CB-33E8D20B0B7B}">
      <dgm:prSet/>
      <dgm:spPr/>
      <dgm:t>
        <a:bodyPr/>
        <a:lstStyle/>
        <a:p>
          <a:endParaRPr lang="en-US"/>
        </a:p>
      </dgm:t>
    </dgm:pt>
    <dgm:pt modelId="{0EC64695-5A46-4384-9C6C-00EF9ED4C3AD}" type="sibTrans" cxnId="{B80B28D9-64D6-4DEE-88CB-33E8D20B0B7B}">
      <dgm:prSet/>
      <dgm:spPr/>
      <dgm:t>
        <a:bodyPr/>
        <a:lstStyle/>
        <a:p>
          <a:endParaRPr lang="en-US"/>
        </a:p>
      </dgm:t>
    </dgm:pt>
    <dgm:pt modelId="{0030FD8B-8448-4D5E-941E-E59911753D40}">
      <dgm:prSet phldr="0"/>
      <dgm:spPr/>
      <dgm:t>
        <a:bodyPr/>
        <a:lstStyle/>
        <a:p>
          <a:r>
            <a:rPr lang="en-US" b="0">
              <a:latin typeface="+mn-lt"/>
            </a:rPr>
            <a:t>Azure SLA, Compliance, and Trust</a:t>
          </a:r>
          <a:endParaRPr lang="en-US"/>
        </a:p>
      </dgm:t>
    </dgm:pt>
    <dgm:pt modelId="{AE389374-FBA8-4D7A-BB20-AC662D200AC8}" type="parTrans" cxnId="{9A142584-92B8-4248-8A05-B1F5A7DA2230}">
      <dgm:prSet/>
      <dgm:spPr/>
      <dgm:t>
        <a:bodyPr/>
        <a:lstStyle/>
        <a:p>
          <a:endParaRPr lang="en-US"/>
        </a:p>
      </dgm:t>
    </dgm:pt>
    <dgm:pt modelId="{5D4DEE36-68C9-4DFF-B358-9641CB3AE797}" type="sibTrans" cxnId="{9A142584-92B8-4248-8A05-B1F5A7DA2230}">
      <dgm:prSet/>
      <dgm:spPr/>
      <dgm:t>
        <a:bodyPr/>
        <a:lstStyle/>
        <a:p>
          <a:endParaRPr lang="en-US"/>
        </a:p>
      </dgm:t>
    </dgm:pt>
    <dgm:pt modelId="{2173B37D-838A-4193-98D7-FC3CAC1284EA}" type="pres">
      <dgm:prSet presAssocID="{825ABB87-A0A3-4711-941E-EDDFE8D65D4F}" presName="diagram" presStyleCnt="0">
        <dgm:presLayoutVars>
          <dgm:dir/>
          <dgm:resizeHandles val="exact"/>
        </dgm:presLayoutVars>
      </dgm:prSet>
      <dgm:spPr/>
    </dgm:pt>
    <dgm:pt modelId="{CA2DBA3B-EDAB-4D1A-8C4A-50BB0A3331C9}" type="pres">
      <dgm:prSet presAssocID="{ED50E4CA-1242-412F-9465-8A117E61B8BC}" presName="node" presStyleLbl="node1" presStyleIdx="0" presStyleCnt="8">
        <dgm:presLayoutVars>
          <dgm:bulletEnabled val="1"/>
        </dgm:presLayoutVars>
      </dgm:prSet>
      <dgm:spPr/>
    </dgm:pt>
    <dgm:pt modelId="{09263142-FD11-47C2-9B54-3A2769B30256}" type="pres">
      <dgm:prSet presAssocID="{8145FD33-2CE2-4687-851F-57143F4034DA}" presName="sibTrans" presStyleCnt="0"/>
      <dgm:spPr/>
    </dgm:pt>
    <dgm:pt modelId="{68EE88CC-E279-4E0B-AA06-84E5833F74FD}" type="pres">
      <dgm:prSet presAssocID="{7490977E-DB0D-41B7-91B0-5FB0E5048678}" presName="node" presStyleLbl="node1" presStyleIdx="1" presStyleCnt="8">
        <dgm:presLayoutVars>
          <dgm:bulletEnabled val="1"/>
        </dgm:presLayoutVars>
      </dgm:prSet>
      <dgm:spPr/>
    </dgm:pt>
    <dgm:pt modelId="{8E9E48E2-A35F-4721-BC3C-DA71292FB573}" type="pres">
      <dgm:prSet presAssocID="{A9EDD925-861C-4396-A698-A5693F1873A2}" presName="sibTrans" presStyleCnt="0"/>
      <dgm:spPr/>
    </dgm:pt>
    <dgm:pt modelId="{D08AFD83-A436-4E8F-9CD9-94E849F64CF0}" type="pres">
      <dgm:prSet presAssocID="{680B9D39-451C-440E-8CF8-F9C5FBAD0A13}" presName="node" presStyleLbl="node1" presStyleIdx="2" presStyleCnt="8">
        <dgm:presLayoutVars>
          <dgm:bulletEnabled val="1"/>
        </dgm:presLayoutVars>
      </dgm:prSet>
      <dgm:spPr/>
    </dgm:pt>
    <dgm:pt modelId="{E61A6143-6BA1-4057-932C-613EFE589881}" type="pres">
      <dgm:prSet presAssocID="{AD3B7ED7-47A0-4E05-9EC7-7C49A1892FC5}" presName="sibTrans" presStyleCnt="0"/>
      <dgm:spPr/>
    </dgm:pt>
    <dgm:pt modelId="{FF76D18A-F271-4AFF-A7C3-E6202113804E}" type="pres">
      <dgm:prSet presAssocID="{3CEF68E3-9537-477B-990B-CE55C1FF087A}" presName="node" presStyleLbl="node1" presStyleIdx="3" presStyleCnt="8">
        <dgm:presLayoutVars>
          <dgm:bulletEnabled val="1"/>
        </dgm:presLayoutVars>
      </dgm:prSet>
      <dgm:spPr/>
    </dgm:pt>
    <dgm:pt modelId="{5B7E8E2F-7F88-4796-ABC3-E8AB4409EE03}" type="pres">
      <dgm:prSet presAssocID="{DEBD6ACA-5FBE-48EB-BD70-CC5AF0468D23}" presName="sibTrans" presStyleCnt="0"/>
      <dgm:spPr/>
    </dgm:pt>
    <dgm:pt modelId="{C46F82CD-AC5B-4A40-B27D-462816B90E75}" type="pres">
      <dgm:prSet presAssocID="{9C7BA9CD-4850-4B89-AC0F-CAF89B08DE32}" presName="node" presStyleLbl="node1" presStyleIdx="4" presStyleCnt="8">
        <dgm:presLayoutVars>
          <dgm:bulletEnabled val="1"/>
        </dgm:presLayoutVars>
      </dgm:prSet>
      <dgm:spPr/>
    </dgm:pt>
    <dgm:pt modelId="{3181CDF8-662E-40B8-8D7D-71DDB58CB217}" type="pres">
      <dgm:prSet presAssocID="{1F44164D-E1A2-4F97-8A7B-03A08B23D110}" presName="sibTrans" presStyleCnt="0"/>
      <dgm:spPr/>
    </dgm:pt>
    <dgm:pt modelId="{32A22936-B51A-495C-B06F-ABFFED786A97}" type="pres">
      <dgm:prSet presAssocID="{BAC6FB90-2E66-4DA1-86D8-CF7ABF7DF534}" presName="node" presStyleLbl="node1" presStyleIdx="5" presStyleCnt="8">
        <dgm:presLayoutVars>
          <dgm:bulletEnabled val="1"/>
        </dgm:presLayoutVars>
      </dgm:prSet>
      <dgm:spPr/>
    </dgm:pt>
    <dgm:pt modelId="{032F550A-386C-4DD3-8AD6-9F329CF9A3EE}" type="pres">
      <dgm:prSet presAssocID="{0EC64695-5A46-4384-9C6C-00EF9ED4C3AD}" presName="sibTrans" presStyleCnt="0"/>
      <dgm:spPr/>
    </dgm:pt>
    <dgm:pt modelId="{E7A53BE6-D441-40F1-99FF-83995DCA6A92}" type="pres">
      <dgm:prSet presAssocID="{E0A704C9-ACC0-4FCA-93A0-78C71CDBA1AB}" presName="node" presStyleLbl="node1" presStyleIdx="6" presStyleCnt="8">
        <dgm:presLayoutVars>
          <dgm:bulletEnabled val="1"/>
        </dgm:presLayoutVars>
      </dgm:prSet>
      <dgm:spPr/>
    </dgm:pt>
    <dgm:pt modelId="{DC9B2754-AA90-422F-825E-ADC9A1283D2C}" type="pres">
      <dgm:prSet presAssocID="{9B527766-8FE1-458F-81B4-0A543C04B3EF}" presName="sibTrans" presStyleCnt="0"/>
      <dgm:spPr/>
    </dgm:pt>
    <dgm:pt modelId="{682FC458-DCB1-4A45-AF33-6CC03731122D}" type="pres">
      <dgm:prSet presAssocID="{0030FD8B-8448-4D5E-941E-E59911753D40}" presName="node" presStyleLbl="node1" presStyleIdx="7" presStyleCnt="8">
        <dgm:presLayoutVars>
          <dgm:bulletEnabled val="1"/>
        </dgm:presLayoutVars>
      </dgm:prSet>
      <dgm:spPr/>
    </dgm:pt>
  </dgm:ptLst>
  <dgm:cxnLst>
    <dgm:cxn modelId="{65034F06-BFAA-46DF-9572-BC84422738F1}" type="presOf" srcId="{9C7BA9CD-4850-4B89-AC0F-CAF89B08DE32}" destId="{C46F82CD-AC5B-4A40-B27D-462816B90E75}" srcOrd="0" destOrd="0" presId="urn:microsoft.com/office/officeart/2005/8/layout/default"/>
    <dgm:cxn modelId="{19A9321D-764B-4138-97C6-3A3484F32E78}" srcId="{825ABB87-A0A3-4711-941E-EDDFE8D65D4F}" destId="{3CEF68E3-9537-477B-990B-CE55C1FF087A}" srcOrd="3" destOrd="0" parTransId="{373F4934-CFD7-4CA2-8527-C1C193AF2FB3}" sibTransId="{DEBD6ACA-5FBE-48EB-BD70-CC5AF0468D23}"/>
    <dgm:cxn modelId="{F4D7812F-1B63-45E9-9050-5595734F6970}" type="presOf" srcId="{825ABB87-A0A3-4711-941E-EDDFE8D65D4F}" destId="{2173B37D-838A-4193-98D7-FC3CAC1284EA}" srcOrd="0" destOrd="0" presId="urn:microsoft.com/office/officeart/2005/8/layout/default"/>
    <dgm:cxn modelId="{F0E8B335-3C23-4C48-B080-4B9CFDC9714B}" srcId="{825ABB87-A0A3-4711-941E-EDDFE8D65D4F}" destId="{7490977E-DB0D-41B7-91B0-5FB0E5048678}" srcOrd="1" destOrd="0" parTransId="{063A9E32-F6E1-4808-9298-73B0154D679A}" sibTransId="{A9EDD925-861C-4396-A698-A5693F1873A2}"/>
    <dgm:cxn modelId="{AE63603D-B6E4-40E4-8883-759FDA76233E}" srcId="{825ABB87-A0A3-4711-941E-EDDFE8D65D4F}" destId="{9C7BA9CD-4850-4B89-AC0F-CAF89B08DE32}" srcOrd="4" destOrd="0" parTransId="{16C6524D-5A74-438F-A0CA-51E14650FA4D}" sibTransId="{1F44164D-E1A2-4F97-8A7B-03A08B23D110}"/>
    <dgm:cxn modelId="{F7C56E74-D66C-4060-92AA-4A613450A081}" type="presOf" srcId="{7490977E-DB0D-41B7-91B0-5FB0E5048678}" destId="{68EE88CC-E279-4E0B-AA06-84E5833F74FD}" srcOrd="0" destOrd="0" presId="urn:microsoft.com/office/officeart/2005/8/layout/default"/>
    <dgm:cxn modelId="{755FC87D-341E-446B-88CB-0A52120505BD}" type="presOf" srcId="{ED50E4CA-1242-412F-9465-8A117E61B8BC}" destId="{CA2DBA3B-EDAB-4D1A-8C4A-50BB0A3331C9}" srcOrd="0" destOrd="0" presId="urn:microsoft.com/office/officeart/2005/8/layout/default"/>
    <dgm:cxn modelId="{9A142584-92B8-4248-8A05-B1F5A7DA2230}" srcId="{825ABB87-A0A3-4711-941E-EDDFE8D65D4F}" destId="{0030FD8B-8448-4D5E-941E-E59911753D40}" srcOrd="7" destOrd="0" parTransId="{AE389374-FBA8-4D7A-BB20-AC662D200AC8}" sibTransId="{5D4DEE36-68C9-4DFF-B358-9641CB3AE797}"/>
    <dgm:cxn modelId="{19AE8D8B-61B2-45F5-8902-45CFC640575E}" type="presOf" srcId="{3CEF68E3-9537-477B-990B-CE55C1FF087A}" destId="{FF76D18A-F271-4AFF-A7C3-E6202113804E}" srcOrd="0" destOrd="0" presId="urn:microsoft.com/office/officeart/2005/8/layout/default"/>
    <dgm:cxn modelId="{8406A09A-E5C6-4FAD-9B32-E2C7D1546CA8}" type="presOf" srcId="{E0A704C9-ACC0-4FCA-93A0-78C71CDBA1AB}" destId="{E7A53BE6-D441-40F1-99FF-83995DCA6A92}" srcOrd="0" destOrd="0" presId="urn:microsoft.com/office/officeart/2005/8/layout/default"/>
    <dgm:cxn modelId="{D4F64DAC-85DB-475A-B6DE-FE5D73C947BF}" srcId="{825ABB87-A0A3-4711-941E-EDDFE8D65D4F}" destId="{ED50E4CA-1242-412F-9465-8A117E61B8BC}" srcOrd="0" destOrd="0" parTransId="{690FD9E3-9327-405F-860D-3DDD673E471E}" sibTransId="{8145FD33-2CE2-4687-851F-57143F4034DA}"/>
    <dgm:cxn modelId="{110C01AE-9D0C-4429-A7FF-9291E7E21707}" srcId="{825ABB87-A0A3-4711-941E-EDDFE8D65D4F}" destId="{680B9D39-451C-440E-8CF8-F9C5FBAD0A13}" srcOrd="2" destOrd="0" parTransId="{4D585EEF-1687-4106-85AF-03CC785E58F9}" sibTransId="{AD3B7ED7-47A0-4E05-9EC7-7C49A1892FC5}"/>
    <dgm:cxn modelId="{BB4260C1-7A8C-4A9E-A447-4115B2412678}" type="presOf" srcId="{680B9D39-451C-440E-8CF8-F9C5FBAD0A13}" destId="{D08AFD83-A436-4E8F-9CD9-94E849F64CF0}" srcOrd="0" destOrd="0" presId="urn:microsoft.com/office/officeart/2005/8/layout/default"/>
    <dgm:cxn modelId="{8AEBA8C3-5F26-4AD1-9C79-6EB849A2BF76}" type="presOf" srcId="{0030FD8B-8448-4D5E-941E-E59911753D40}" destId="{682FC458-DCB1-4A45-AF33-6CC03731122D}" srcOrd="0" destOrd="0" presId="urn:microsoft.com/office/officeart/2005/8/layout/default"/>
    <dgm:cxn modelId="{37AB10C6-F1A1-446D-BB85-A44DB95F90CE}" srcId="{825ABB87-A0A3-4711-941E-EDDFE8D65D4F}" destId="{E0A704C9-ACC0-4FCA-93A0-78C71CDBA1AB}" srcOrd="6" destOrd="0" parTransId="{FCA1EB79-A83C-491A-A93C-7452449EA337}" sibTransId="{9B527766-8FE1-458F-81B4-0A543C04B3EF}"/>
    <dgm:cxn modelId="{36DD9AC9-1184-4787-B717-5C6A57F91C9B}" type="presOf" srcId="{BAC6FB90-2E66-4DA1-86D8-CF7ABF7DF534}" destId="{32A22936-B51A-495C-B06F-ABFFED786A97}" srcOrd="0" destOrd="0" presId="urn:microsoft.com/office/officeart/2005/8/layout/default"/>
    <dgm:cxn modelId="{B80B28D9-64D6-4DEE-88CB-33E8D20B0B7B}" srcId="{825ABB87-A0A3-4711-941E-EDDFE8D65D4F}" destId="{BAC6FB90-2E66-4DA1-86D8-CF7ABF7DF534}" srcOrd="5" destOrd="0" parTransId="{4A0C685F-8D80-4CBE-B818-B5B6C8B6B1AC}" sibTransId="{0EC64695-5A46-4384-9C6C-00EF9ED4C3AD}"/>
    <dgm:cxn modelId="{B2CDD951-FE2E-418C-BD00-806048712D00}" type="presParOf" srcId="{2173B37D-838A-4193-98D7-FC3CAC1284EA}" destId="{CA2DBA3B-EDAB-4D1A-8C4A-50BB0A3331C9}" srcOrd="0" destOrd="0" presId="urn:microsoft.com/office/officeart/2005/8/layout/default"/>
    <dgm:cxn modelId="{442C6721-AE36-472A-A258-8CA6646359FA}" type="presParOf" srcId="{2173B37D-838A-4193-98D7-FC3CAC1284EA}" destId="{09263142-FD11-47C2-9B54-3A2769B30256}" srcOrd="1" destOrd="0" presId="urn:microsoft.com/office/officeart/2005/8/layout/default"/>
    <dgm:cxn modelId="{C10472F3-80DB-4590-9C4B-D8CCF33DB985}" type="presParOf" srcId="{2173B37D-838A-4193-98D7-FC3CAC1284EA}" destId="{68EE88CC-E279-4E0B-AA06-84E5833F74FD}" srcOrd="2" destOrd="0" presId="urn:microsoft.com/office/officeart/2005/8/layout/default"/>
    <dgm:cxn modelId="{BF326C94-D01A-4C52-8361-45F1D260939E}" type="presParOf" srcId="{2173B37D-838A-4193-98D7-FC3CAC1284EA}" destId="{8E9E48E2-A35F-4721-BC3C-DA71292FB573}" srcOrd="3" destOrd="0" presId="urn:microsoft.com/office/officeart/2005/8/layout/default"/>
    <dgm:cxn modelId="{6BE85CAF-65CC-4805-BE89-801A06E7C89D}" type="presParOf" srcId="{2173B37D-838A-4193-98D7-FC3CAC1284EA}" destId="{D08AFD83-A436-4E8F-9CD9-94E849F64CF0}" srcOrd="4" destOrd="0" presId="urn:microsoft.com/office/officeart/2005/8/layout/default"/>
    <dgm:cxn modelId="{9508EF19-3EA2-468E-943B-C1D660719D1B}" type="presParOf" srcId="{2173B37D-838A-4193-98D7-FC3CAC1284EA}" destId="{E61A6143-6BA1-4057-932C-613EFE589881}" srcOrd="5" destOrd="0" presId="urn:microsoft.com/office/officeart/2005/8/layout/default"/>
    <dgm:cxn modelId="{41E8940B-0935-4A36-BD4D-C227E2BA4410}" type="presParOf" srcId="{2173B37D-838A-4193-98D7-FC3CAC1284EA}" destId="{FF76D18A-F271-4AFF-A7C3-E6202113804E}" srcOrd="6" destOrd="0" presId="urn:microsoft.com/office/officeart/2005/8/layout/default"/>
    <dgm:cxn modelId="{F0B5EC07-1E44-467A-B81D-EA55F6749BB8}" type="presParOf" srcId="{2173B37D-838A-4193-98D7-FC3CAC1284EA}" destId="{5B7E8E2F-7F88-4796-ABC3-E8AB4409EE03}" srcOrd="7" destOrd="0" presId="urn:microsoft.com/office/officeart/2005/8/layout/default"/>
    <dgm:cxn modelId="{3C5A2F77-B36B-477A-85AF-0C5D2614B115}" type="presParOf" srcId="{2173B37D-838A-4193-98D7-FC3CAC1284EA}" destId="{C46F82CD-AC5B-4A40-B27D-462816B90E75}" srcOrd="8" destOrd="0" presId="urn:microsoft.com/office/officeart/2005/8/layout/default"/>
    <dgm:cxn modelId="{9FF27B78-0658-439A-A1EB-371796A0A549}" type="presParOf" srcId="{2173B37D-838A-4193-98D7-FC3CAC1284EA}" destId="{3181CDF8-662E-40B8-8D7D-71DDB58CB217}" srcOrd="9" destOrd="0" presId="urn:microsoft.com/office/officeart/2005/8/layout/default"/>
    <dgm:cxn modelId="{4B97C13A-1A87-4730-AFFB-AE3962614D2A}" type="presParOf" srcId="{2173B37D-838A-4193-98D7-FC3CAC1284EA}" destId="{32A22936-B51A-495C-B06F-ABFFED786A97}" srcOrd="10" destOrd="0" presId="urn:microsoft.com/office/officeart/2005/8/layout/default"/>
    <dgm:cxn modelId="{95803703-D825-468B-9F9D-A056B75224AF}" type="presParOf" srcId="{2173B37D-838A-4193-98D7-FC3CAC1284EA}" destId="{032F550A-386C-4DD3-8AD6-9F329CF9A3EE}" srcOrd="11" destOrd="0" presId="urn:microsoft.com/office/officeart/2005/8/layout/default"/>
    <dgm:cxn modelId="{98CCECA8-15EC-4FAB-A302-22309F58725E}" type="presParOf" srcId="{2173B37D-838A-4193-98D7-FC3CAC1284EA}" destId="{E7A53BE6-D441-40F1-99FF-83995DCA6A92}" srcOrd="12" destOrd="0" presId="urn:microsoft.com/office/officeart/2005/8/layout/default"/>
    <dgm:cxn modelId="{5E914F88-063F-433C-A0F1-AFB8A376DB88}" type="presParOf" srcId="{2173B37D-838A-4193-98D7-FC3CAC1284EA}" destId="{DC9B2754-AA90-422F-825E-ADC9A1283D2C}" srcOrd="13" destOrd="0" presId="urn:microsoft.com/office/officeart/2005/8/layout/default"/>
    <dgm:cxn modelId="{A67F7DCD-65F8-42DF-B11A-91970B07462F}" type="presParOf" srcId="{2173B37D-838A-4193-98D7-FC3CAC1284EA}" destId="{682FC458-DCB1-4A45-AF33-6CC03731122D}"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445543"/>
          <a:ext cx="11800621" cy="0"/>
        </a:xfrm>
        <a:prstGeom prst="line">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77683" y="574838"/>
          <a:ext cx="337213" cy="337213"/>
        </a:xfrm>
        <a:prstGeom prst="teardrop">
          <a:avLst>
            <a:gd name="adj" fmla="val 115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115144" y="612300"/>
          <a:ext cx="262290" cy="26229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484735" y="997781"/>
          <a:ext cx="1672646" cy="1447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err="1"/>
            <a:t>CloudDB</a:t>
          </a:r>
          <a:endParaRPr lang="en-US" sz="1400" kern="1200"/>
        </a:p>
        <a:p>
          <a:pPr marL="0" lvl="0" indent="0" algn="l" defTabSz="622300">
            <a:lnSpc>
              <a:spcPct val="90000"/>
            </a:lnSpc>
            <a:spcBef>
              <a:spcPct val="0"/>
            </a:spcBef>
            <a:spcAft>
              <a:spcPct val="35000"/>
            </a:spcAft>
            <a:buNone/>
          </a:pPr>
          <a:r>
            <a:rPr lang="en-US" sz="1400" kern="1200" err="1"/>
            <a:t>RedDog</a:t>
          </a:r>
          <a:endParaRPr lang="en-US" sz="1400" kern="1200"/>
        </a:p>
      </dsp:txBody>
      <dsp:txXfrm>
        <a:off x="484735" y="997781"/>
        <a:ext cx="1672646" cy="1447761"/>
      </dsp:txXfrm>
    </dsp:sp>
    <dsp:sp modelId="{CB2CFD90-D3B6-4E12-8EDF-2099CE76871D}">
      <dsp:nvSpPr>
        <dsp:cNvPr id="0" name=""/>
        <dsp:cNvSpPr/>
      </dsp:nvSpPr>
      <dsp:spPr>
        <a:xfrm>
          <a:off x="484735" y="489108"/>
          <a:ext cx="1672646" cy="508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2006</a:t>
          </a:r>
        </a:p>
      </dsp:txBody>
      <dsp:txXfrm>
        <a:off x="484735" y="489108"/>
        <a:ext cx="1672646" cy="508673"/>
      </dsp:txXfrm>
    </dsp:sp>
    <dsp:sp modelId="{BE0BF8CC-38A1-4B01-9752-24691B06D1BD}">
      <dsp:nvSpPr>
        <dsp:cNvPr id="0" name=""/>
        <dsp:cNvSpPr/>
      </dsp:nvSpPr>
      <dsp:spPr>
        <a:xfrm>
          <a:off x="246289" y="997781"/>
          <a:ext cx="0" cy="1447761"/>
        </a:xfrm>
        <a:prstGeom prst="line">
          <a:avLst/>
        </a:prstGeom>
        <a:noFill/>
        <a:ln w="1270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219260" y="2399762"/>
          <a:ext cx="85840" cy="91561"/>
        </a:xfrm>
        <a:prstGeom prst="ellipse">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148282" y="3979035"/>
          <a:ext cx="337213" cy="337213"/>
        </a:xfrm>
        <a:prstGeom prst="teardrop">
          <a:avLst>
            <a:gd name="adj" fmla="val 115000"/>
          </a:avLst>
        </a:prstGeom>
        <a:solidFill>
          <a:schemeClr val="accent5">
            <a:hueOff val="-750949"/>
            <a:satOff val="-1935"/>
            <a:lumOff val="-1307"/>
            <a:alphaOff val="0"/>
          </a:schemeClr>
        </a:solidFill>
        <a:ln w="12700" cap="flat" cmpd="sng" algn="ctr">
          <a:solidFill>
            <a:schemeClr val="accent5">
              <a:hueOff val="-750949"/>
              <a:satOff val="-1935"/>
              <a:lumOff val="-13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185743" y="4016496"/>
          <a:ext cx="262290" cy="26229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555334" y="2445543"/>
          <a:ext cx="1672646" cy="1447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Windows Azure and </a:t>
          </a:r>
          <a:r>
            <a:rPr lang="en-US" sz="1400" b="1" kern="1200"/>
            <a:t>SQL Data Services </a:t>
          </a:r>
          <a:r>
            <a:rPr lang="en-US" sz="1400" kern="1200"/>
            <a:t>announced</a:t>
          </a:r>
        </a:p>
      </dsp:txBody>
      <dsp:txXfrm>
        <a:off x="1555334" y="2445543"/>
        <a:ext cx="1672646" cy="1447761"/>
      </dsp:txXfrm>
    </dsp:sp>
    <dsp:sp modelId="{48B40D64-EA99-4B20-B620-BDEEAA6834AA}">
      <dsp:nvSpPr>
        <dsp:cNvPr id="0" name=""/>
        <dsp:cNvSpPr/>
      </dsp:nvSpPr>
      <dsp:spPr>
        <a:xfrm>
          <a:off x="1555334" y="3893305"/>
          <a:ext cx="1672646" cy="508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2008</a:t>
          </a:r>
        </a:p>
      </dsp:txBody>
      <dsp:txXfrm>
        <a:off x="1555334" y="3893305"/>
        <a:ext cx="1672646" cy="508673"/>
      </dsp:txXfrm>
    </dsp:sp>
    <dsp:sp modelId="{F8953688-8D81-4BD0-A4E8-A4763BC5239C}">
      <dsp:nvSpPr>
        <dsp:cNvPr id="0" name=""/>
        <dsp:cNvSpPr/>
      </dsp:nvSpPr>
      <dsp:spPr>
        <a:xfrm>
          <a:off x="1316889" y="2445543"/>
          <a:ext cx="0" cy="1447761"/>
        </a:xfrm>
        <a:prstGeom prst="line">
          <a:avLst/>
        </a:prstGeom>
        <a:noFill/>
        <a:ln w="12700" cap="flat" cmpd="sng" algn="ctr">
          <a:solidFill>
            <a:schemeClr val="accent5">
              <a:hueOff val="-750949"/>
              <a:satOff val="-1935"/>
              <a:lumOff val="-1307"/>
              <a:alphaOff val="0"/>
            </a:schemeClr>
          </a:solidFill>
          <a:prstDash val="dash"/>
          <a:miter lim="800000"/>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289859" y="2399762"/>
          <a:ext cx="85840" cy="91561"/>
        </a:xfrm>
        <a:prstGeom prst="ellipse">
          <a:avLst/>
        </a:prstGeom>
        <a:solidFill>
          <a:schemeClr val="accent5">
            <a:hueOff val="-750949"/>
            <a:satOff val="-1935"/>
            <a:lumOff val="-1307"/>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218881" y="574838"/>
          <a:ext cx="337213" cy="337213"/>
        </a:xfrm>
        <a:prstGeom prst="teardrop">
          <a:avLst>
            <a:gd name="adj" fmla="val 115000"/>
          </a:avLst>
        </a:prstGeom>
        <a:solidFill>
          <a:schemeClr val="accent5">
            <a:hueOff val="-1501898"/>
            <a:satOff val="-3871"/>
            <a:lumOff val="-2614"/>
            <a:alphaOff val="0"/>
          </a:schemeClr>
        </a:solidFill>
        <a:ln w="12700" cap="flat" cmpd="sng" algn="ctr">
          <a:solidFill>
            <a:schemeClr val="accent5">
              <a:hueOff val="-1501898"/>
              <a:satOff val="-3871"/>
              <a:lumOff val="-26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256343" y="612300"/>
          <a:ext cx="262290" cy="26229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625934" y="997781"/>
          <a:ext cx="1672646" cy="1447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Windows Azure and </a:t>
          </a:r>
          <a:r>
            <a:rPr lang="en-US" sz="1400" b="1" kern="1200"/>
            <a:t>SQL Azure </a:t>
          </a:r>
          <a:r>
            <a:rPr lang="en-US" sz="1400" kern="1200"/>
            <a:t>launch</a:t>
          </a:r>
        </a:p>
      </dsp:txBody>
      <dsp:txXfrm>
        <a:off x="2625934" y="997781"/>
        <a:ext cx="1672646" cy="1447761"/>
      </dsp:txXfrm>
    </dsp:sp>
    <dsp:sp modelId="{4834ED91-36CE-447C-B8D4-984AC9474013}">
      <dsp:nvSpPr>
        <dsp:cNvPr id="0" name=""/>
        <dsp:cNvSpPr/>
      </dsp:nvSpPr>
      <dsp:spPr>
        <a:xfrm>
          <a:off x="2625934" y="489108"/>
          <a:ext cx="1672646" cy="508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2010</a:t>
          </a:r>
        </a:p>
      </dsp:txBody>
      <dsp:txXfrm>
        <a:off x="2625934" y="489108"/>
        <a:ext cx="1672646" cy="508673"/>
      </dsp:txXfrm>
    </dsp:sp>
    <dsp:sp modelId="{974A0F23-9B70-46E2-9BEA-A161DEEB3084}">
      <dsp:nvSpPr>
        <dsp:cNvPr id="0" name=""/>
        <dsp:cNvSpPr/>
      </dsp:nvSpPr>
      <dsp:spPr>
        <a:xfrm>
          <a:off x="2387488" y="997781"/>
          <a:ext cx="0" cy="1447761"/>
        </a:xfrm>
        <a:prstGeom prst="line">
          <a:avLst/>
        </a:prstGeom>
        <a:noFill/>
        <a:ln w="12700" cap="flat" cmpd="sng" algn="ctr">
          <a:solidFill>
            <a:schemeClr val="accent5">
              <a:hueOff val="-1501898"/>
              <a:satOff val="-3871"/>
              <a:lumOff val="-2614"/>
              <a:alphaOff val="0"/>
            </a:schemeClr>
          </a:solidFill>
          <a:prstDash val="dash"/>
          <a:miter lim="800000"/>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360459" y="2399762"/>
          <a:ext cx="85840" cy="91561"/>
        </a:xfrm>
        <a:prstGeom prst="ellipse">
          <a:avLst/>
        </a:prstGeom>
        <a:solidFill>
          <a:schemeClr val="accent5">
            <a:hueOff val="-1501898"/>
            <a:satOff val="-3871"/>
            <a:lumOff val="-261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289481" y="3979035"/>
          <a:ext cx="337213" cy="337213"/>
        </a:xfrm>
        <a:prstGeom prst="teardrop">
          <a:avLst>
            <a:gd name="adj" fmla="val 115000"/>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326942" y="4016496"/>
          <a:ext cx="262290" cy="26229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696533" y="2445543"/>
          <a:ext cx="1672646" cy="1447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SQL Azure </a:t>
          </a:r>
          <a:r>
            <a:rPr lang="en-US" sz="1400" kern="1200">
              <a:sym typeface="Wingdings" panose="05000000000000000000" pitchFamily="2" charset="2"/>
            </a:rPr>
            <a:t> </a:t>
          </a:r>
        </a:p>
        <a:p>
          <a:pPr marL="0" lvl="0" indent="0" algn="l" defTabSz="622300">
            <a:lnSpc>
              <a:spcPct val="90000"/>
            </a:lnSpc>
            <a:spcBef>
              <a:spcPct val="0"/>
            </a:spcBef>
            <a:spcAft>
              <a:spcPct val="35000"/>
            </a:spcAft>
            <a:buNone/>
          </a:pPr>
          <a:r>
            <a:rPr lang="en-US" sz="1400" kern="1200"/>
            <a:t>Azure SQL Database</a:t>
          </a:r>
        </a:p>
      </dsp:txBody>
      <dsp:txXfrm>
        <a:off x="3696533" y="2445543"/>
        <a:ext cx="1672646" cy="1447761"/>
      </dsp:txXfrm>
    </dsp:sp>
    <dsp:sp modelId="{218B202C-0784-44AF-AD9E-F0018E1A94B0}">
      <dsp:nvSpPr>
        <dsp:cNvPr id="0" name=""/>
        <dsp:cNvSpPr/>
      </dsp:nvSpPr>
      <dsp:spPr>
        <a:xfrm>
          <a:off x="3696533" y="3893305"/>
          <a:ext cx="1672646" cy="508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2012</a:t>
          </a:r>
        </a:p>
      </dsp:txBody>
      <dsp:txXfrm>
        <a:off x="3696533" y="3893305"/>
        <a:ext cx="1672646" cy="508673"/>
      </dsp:txXfrm>
    </dsp:sp>
    <dsp:sp modelId="{61CF7BAE-8B04-48ED-A9AA-E2DD4896D227}">
      <dsp:nvSpPr>
        <dsp:cNvPr id="0" name=""/>
        <dsp:cNvSpPr/>
      </dsp:nvSpPr>
      <dsp:spPr>
        <a:xfrm>
          <a:off x="3458088" y="2445543"/>
          <a:ext cx="0" cy="1447761"/>
        </a:xfrm>
        <a:prstGeom prst="line">
          <a:avLst/>
        </a:prstGeom>
        <a:noFill/>
        <a:ln w="12700" cap="flat" cmpd="sng" algn="ctr">
          <a:solidFill>
            <a:schemeClr val="accent5">
              <a:hueOff val="-2252848"/>
              <a:satOff val="-5806"/>
              <a:lumOff val="-3922"/>
              <a:alphaOff val="0"/>
            </a:schemeClr>
          </a:solidFill>
          <a:prstDash val="dash"/>
          <a:miter lim="800000"/>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431058" y="2399762"/>
          <a:ext cx="85840" cy="91561"/>
        </a:xfrm>
        <a:prstGeom prst="ellipse">
          <a:avLst/>
        </a:prstGeom>
        <a:solidFill>
          <a:schemeClr val="accent5">
            <a:hueOff val="-2252848"/>
            <a:satOff val="-5806"/>
            <a:lumOff val="-392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4360080" y="574838"/>
          <a:ext cx="337213" cy="337213"/>
        </a:xfrm>
        <a:prstGeom prst="teardrop">
          <a:avLst>
            <a:gd name="adj" fmla="val 115000"/>
          </a:avLst>
        </a:prstGeom>
        <a:solidFill>
          <a:schemeClr val="accent5">
            <a:hueOff val="-3003797"/>
            <a:satOff val="-7742"/>
            <a:lumOff val="-5229"/>
            <a:alphaOff val="0"/>
          </a:schemeClr>
        </a:solidFill>
        <a:ln w="12700" cap="flat" cmpd="sng" algn="ctr">
          <a:solidFill>
            <a:schemeClr val="accent5">
              <a:hueOff val="-3003797"/>
              <a:satOff val="-7742"/>
              <a:lumOff val="-52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397542" y="612300"/>
          <a:ext cx="262290" cy="26229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767133" y="997781"/>
          <a:ext cx="1672646" cy="1447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Azure </a:t>
          </a:r>
        </a:p>
        <a:p>
          <a:pPr marL="0" lvl="0" indent="0" algn="l" defTabSz="622300">
            <a:lnSpc>
              <a:spcPct val="90000"/>
            </a:lnSpc>
            <a:spcBef>
              <a:spcPct val="0"/>
            </a:spcBef>
            <a:spcAft>
              <a:spcPct val="35000"/>
            </a:spcAft>
            <a:buNone/>
          </a:pPr>
          <a:r>
            <a:rPr lang="en-US" sz="1400" kern="1200"/>
            <a:t>Virtual Machines</a:t>
          </a:r>
        </a:p>
      </dsp:txBody>
      <dsp:txXfrm>
        <a:off x="4767133" y="997781"/>
        <a:ext cx="1672646" cy="1447761"/>
      </dsp:txXfrm>
    </dsp:sp>
    <dsp:sp modelId="{EF110A13-FCBC-47DD-AE79-EC993998E6B5}">
      <dsp:nvSpPr>
        <dsp:cNvPr id="0" name=""/>
        <dsp:cNvSpPr/>
      </dsp:nvSpPr>
      <dsp:spPr>
        <a:xfrm>
          <a:off x="4767133" y="489108"/>
          <a:ext cx="1672646" cy="508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2013</a:t>
          </a:r>
        </a:p>
      </dsp:txBody>
      <dsp:txXfrm>
        <a:off x="4767133" y="489108"/>
        <a:ext cx="1672646" cy="508673"/>
      </dsp:txXfrm>
    </dsp:sp>
    <dsp:sp modelId="{DC12CFBB-7A5D-422A-8058-0FEECFD65D69}">
      <dsp:nvSpPr>
        <dsp:cNvPr id="0" name=""/>
        <dsp:cNvSpPr/>
      </dsp:nvSpPr>
      <dsp:spPr>
        <a:xfrm>
          <a:off x="4528687" y="997781"/>
          <a:ext cx="0" cy="1447761"/>
        </a:xfrm>
        <a:prstGeom prst="line">
          <a:avLst/>
        </a:prstGeom>
        <a:noFill/>
        <a:ln w="12700" cap="flat" cmpd="sng" algn="ctr">
          <a:solidFill>
            <a:schemeClr val="accent5">
              <a:hueOff val="-3003797"/>
              <a:satOff val="-7742"/>
              <a:lumOff val="-5229"/>
              <a:alphaOff val="0"/>
            </a:schemeClr>
          </a:solidFill>
          <a:prstDash val="dash"/>
          <a:miter lim="800000"/>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501658" y="2399762"/>
          <a:ext cx="85840" cy="91561"/>
        </a:xfrm>
        <a:prstGeom prst="ellipse">
          <a:avLst/>
        </a:prstGeom>
        <a:solidFill>
          <a:schemeClr val="accent5">
            <a:hueOff val="-3003797"/>
            <a:satOff val="-7742"/>
            <a:lumOff val="-522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430680" y="3979035"/>
          <a:ext cx="337213" cy="337213"/>
        </a:xfrm>
        <a:prstGeom prst="teardrop">
          <a:avLst>
            <a:gd name="adj" fmla="val 115000"/>
          </a:avLst>
        </a:prstGeom>
        <a:solidFill>
          <a:schemeClr val="accent5">
            <a:hueOff val="-3754746"/>
            <a:satOff val="-9677"/>
            <a:lumOff val="-6536"/>
            <a:alphaOff val="0"/>
          </a:schemeClr>
        </a:solidFill>
        <a:ln w="12700" cap="flat" cmpd="sng" algn="ctr">
          <a:solidFill>
            <a:schemeClr val="accent5">
              <a:hueOff val="-3754746"/>
              <a:satOff val="-9677"/>
              <a:lumOff val="-653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468141" y="4016496"/>
          <a:ext cx="262290" cy="26229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837732" y="2445543"/>
          <a:ext cx="1672646" cy="1447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Windows Azure </a:t>
          </a:r>
          <a:r>
            <a:rPr lang="en-US" sz="1400" kern="1200">
              <a:sym typeface="Wingdings" panose="05000000000000000000" pitchFamily="2" charset="2"/>
            </a:rPr>
            <a:t> </a:t>
          </a:r>
          <a:r>
            <a:rPr lang="en-US" sz="1400" kern="1200"/>
            <a:t>Microsoft Azure</a:t>
          </a:r>
        </a:p>
      </dsp:txBody>
      <dsp:txXfrm>
        <a:off x="5837732" y="2445543"/>
        <a:ext cx="1672646" cy="1447761"/>
      </dsp:txXfrm>
    </dsp:sp>
    <dsp:sp modelId="{56ADB5EA-A5C5-4B6F-9257-5AF5D80E59F4}">
      <dsp:nvSpPr>
        <dsp:cNvPr id="0" name=""/>
        <dsp:cNvSpPr/>
      </dsp:nvSpPr>
      <dsp:spPr>
        <a:xfrm>
          <a:off x="5837732" y="3893305"/>
          <a:ext cx="1672646" cy="508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2014</a:t>
          </a:r>
        </a:p>
      </dsp:txBody>
      <dsp:txXfrm>
        <a:off x="5837732" y="3893305"/>
        <a:ext cx="1672646" cy="508673"/>
      </dsp:txXfrm>
    </dsp:sp>
    <dsp:sp modelId="{30D44984-3A2C-4CAC-8D87-F097FA251E44}">
      <dsp:nvSpPr>
        <dsp:cNvPr id="0" name=""/>
        <dsp:cNvSpPr/>
      </dsp:nvSpPr>
      <dsp:spPr>
        <a:xfrm>
          <a:off x="5599286" y="2445543"/>
          <a:ext cx="0" cy="1447761"/>
        </a:xfrm>
        <a:prstGeom prst="line">
          <a:avLst/>
        </a:prstGeom>
        <a:noFill/>
        <a:ln w="12700" cap="flat" cmpd="sng" algn="ctr">
          <a:solidFill>
            <a:schemeClr val="accent5">
              <a:hueOff val="-3754746"/>
              <a:satOff val="-9677"/>
              <a:lumOff val="-6536"/>
              <a:alphaOff val="0"/>
            </a:schemeClr>
          </a:solidFill>
          <a:prstDash val="dash"/>
          <a:miter lim="800000"/>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572257" y="2399762"/>
          <a:ext cx="85840" cy="91561"/>
        </a:xfrm>
        <a:prstGeom prst="ellipse">
          <a:avLst/>
        </a:prstGeom>
        <a:solidFill>
          <a:schemeClr val="accent5">
            <a:hueOff val="-3754746"/>
            <a:satOff val="-9677"/>
            <a:lumOff val="-653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6501279" y="574838"/>
          <a:ext cx="337213" cy="337213"/>
        </a:xfrm>
        <a:prstGeom prst="teardrop">
          <a:avLst>
            <a:gd name="adj" fmla="val 115000"/>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6538741" y="612300"/>
          <a:ext cx="262290" cy="26229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908332" y="997781"/>
          <a:ext cx="1672646" cy="1447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Azure SQL Database V12</a:t>
          </a:r>
        </a:p>
      </dsp:txBody>
      <dsp:txXfrm>
        <a:off x="6908332" y="997781"/>
        <a:ext cx="1672646" cy="1447761"/>
      </dsp:txXfrm>
    </dsp:sp>
    <dsp:sp modelId="{32C68120-95FE-49F6-8FA0-955148FEE4FE}">
      <dsp:nvSpPr>
        <dsp:cNvPr id="0" name=""/>
        <dsp:cNvSpPr/>
      </dsp:nvSpPr>
      <dsp:spPr>
        <a:xfrm>
          <a:off x="6908332" y="489108"/>
          <a:ext cx="1672646" cy="508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2015</a:t>
          </a:r>
        </a:p>
      </dsp:txBody>
      <dsp:txXfrm>
        <a:off x="6908332" y="489108"/>
        <a:ext cx="1672646" cy="508673"/>
      </dsp:txXfrm>
    </dsp:sp>
    <dsp:sp modelId="{29A3FFDF-C4FF-4AC7-9D1E-B26B2FAE95CD}">
      <dsp:nvSpPr>
        <dsp:cNvPr id="0" name=""/>
        <dsp:cNvSpPr/>
      </dsp:nvSpPr>
      <dsp:spPr>
        <a:xfrm>
          <a:off x="6669886" y="997781"/>
          <a:ext cx="0" cy="1447761"/>
        </a:xfrm>
        <a:prstGeom prst="line">
          <a:avLst/>
        </a:prstGeom>
        <a:noFill/>
        <a:ln w="12700" cap="flat" cmpd="sng" algn="ctr">
          <a:solidFill>
            <a:schemeClr val="accent5">
              <a:hueOff val="-4505695"/>
              <a:satOff val="-11613"/>
              <a:lumOff val="-7843"/>
              <a:alphaOff val="0"/>
            </a:schemeClr>
          </a:solidFill>
          <a:prstDash val="dash"/>
          <a:miter lim="800000"/>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642856" y="2399762"/>
          <a:ext cx="85840" cy="91561"/>
        </a:xfrm>
        <a:prstGeom prst="ellipse">
          <a:avLst/>
        </a:prstGeom>
        <a:solidFill>
          <a:schemeClr val="accent5">
            <a:hueOff val="-4505695"/>
            <a:satOff val="-11613"/>
            <a:lumOff val="-784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7571879" y="3979035"/>
          <a:ext cx="337213" cy="337213"/>
        </a:xfrm>
        <a:prstGeom prst="teardrop">
          <a:avLst>
            <a:gd name="adj" fmla="val 115000"/>
          </a:avLst>
        </a:prstGeom>
        <a:solidFill>
          <a:schemeClr val="accent5">
            <a:hueOff val="-5256644"/>
            <a:satOff val="-13548"/>
            <a:lumOff val="-9151"/>
            <a:alphaOff val="0"/>
          </a:schemeClr>
        </a:solidFill>
        <a:ln w="12700" cap="flat" cmpd="sng" algn="ctr">
          <a:solidFill>
            <a:schemeClr val="accent5">
              <a:hueOff val="-5256644"/>
              <a:satOff val="-13548"/>
              <a:lumOff val="-91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7609340" y="4016496"/>
          <a:ext cx="262290" cy="26229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978931" y="2445543"/>
          <a:ext cx="1672646" cy="1447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Azure SQL Database </a:t>
          </a:r>
          <a:r>
            <a:rPr lang="en-US" sz="1400" b="1" kern="1200"/>
            <a:t>Elastic Pools</a:t>
          </a:r>
        </a:p>
      </dsp:txBody>
      <dsp:txXfrm>
        <a:off x="7978931" y="2445543"/>
        <a:ext cx="1672646" cy="1447761"/>
      </dsp:txXfrm>
    </dsp:sp>
    <dsp:sp modelId="{B1F37C2F-7445-4AC7-8D86-7A5E29D7B54F}">
      <dsp:nvSpPr>
        <dsp:cNvPr id="0" name=""/>
        <dsp:cNvSpPr/>
      </dsp:nvSpPr>
      <dsp:spPr>
        <a:xfrm>
          <a:off x="7978931" y="3893305"/>
          <a:ext cx="1672646" cy="508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2016</a:t>
          </a:r>
        </a:p>
      </dsp:txBody>
      <dsp:txXfrm>
        <a:off x="7978931" y="3893305"/>
        <a:ext cx="1672646" cy="508673"/>
      </dsp:txXfrm>
    </dsp:sp>
    <dsp:sp modelId="{D3D1E2CE-EBF0-441F-A5A4-94CA49DAFDC1}">
      <dsp:nvSpPr>
        <dsp:cNvPr id="0" name=""/>
        <dsp:cNvSpPr/>
      </dsp:nvSpPr>
      <dsp:spPr>
        <a:xfrm>
          <a:off x="7740485" y="2445543"/>
          <a:ext cx="0" cy="1447761"/>
        </a:xfrm>
        <a:prstGeom prst="line">
          <a:avLst/>
        </a:prstGeom>
        <a:noFill/>
        <a:ln w="12700" cap="flat" cmpd="sng" algn="ctr">
          <a:solidFill>
            <a:schemeClr val="accent5">
              <a:hueOff val="-5256644"/>
              <a:satOff val="-13548"/>
              <a:lumOff val="-9151"/>
              <a:alphaOff val="0"/>
            </a:schemeClr>
          </a:solidFill>
          <a:prstDash val="dash"/>
          <a:miter lim="800000"/>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713456" y="2399762"/>
          <a:ext cx="85840" cy="91561"/>
        </a:xfrm>
        <a:prstGeom prst="ellipse">
          <a:avLst/>
        </a:prstGeom>
        <a:solidFill>
          <a:schemeClr val="accent5">
            <a:hueOff val="-5256644"/>
            <a:satOff val="-13548"/>
            <a:lumOff val="-915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8642478" y="574838"/>
          <a:ext cx="337213" cy="337213"/>
        </a:xfrm>
        <a:prstGeom prst="teardrop">
          <a:avLst>
            <a:gd name="adj" fmla="val 115000"/>
          </a:avLst>
        </a:prstGeom>
        <a:solidFill>
          <a:schemeClr val="accent5">
            <a:hueOff val="-6007594"/>
            <a:satOff val="-15484"/>
            <a:lumOff val="-10458"/>
            <a:alphaOff val="0"/>
          </a:schemeClr>
        </a:solidFill>
        <a:ln w="12700" cap="flat" cmpd="sng" algn="ctr">
          <a:solidFill>
            <a:schemeClr val="accent5">
              <a:hueOff val="-6007594"/>
              <a:satOff val="-15484"/>
              <a:lumOff val="-1045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8679940" y="612300"/>
          <a:ext cx="262290" cy="26229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9049531" y="997781"/>
          <a:ext cx="1672646" cy="1447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Azure SQL Database </a:t>
          </a:r>
          <a:r>
            <a:rPr lang="en-US" sz="1400" b="1" kern="1200"/>
            <a:t>Managed Instance</a:t>
          </a:r>
        </a:p>
      </dsp:txBody>
      <dsp:txXfrm>
        <a:off x="9049531" y="997781"/>
        <a:ext cx="1672646" cy="1447761"/>
      </dsp:txXfrm>
    </dsp:sp>
    <dsp:sp modelId="{53648BC2-65C6-4B8F-8795-28344210DDDB}">
      <dsp:nvSpPr>
        <dsp:cNvPr id="0" name=""/>
        <dsp:cNvSpPr/>
      </dsp:nvSpPr>
      <dsp:spPr>
        <a:xfrm>
          <a:off x="9049531" y="489108"/>
          <a:ext cx="1672646" cy="508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2018</a:t>
          </a:r>
        </a:p>
      </dsp:txBody>
      <dsp:txXfrm>
        <a:off x="9049531" y="489108"/>
        <a:ext cx="1672646" cy="508673"/>
      </dsp:txXfrm>
    </dsp:sp>
    <dsp:sp modelId="{682834C6-6C60-4716-A538-CEB0B38E6892}">
      <dsp:nvSpPr>
        <dsp:cNvPr id="0" name=""/>
        <dsp:cNvSpPr/>
      </dsp:nvSpPr>
      <dsp:spPr>
        <a:xfrm>
          <a:off x="8811085" y="997781"/>
          <a:ext cx="0" cy="1447761"/>
        </a:xfrm>
        <a:prstGeom prst="line">
          <a:avLst/>
        </a:prstGeom>
        <a:noFill/>
        <a:ln w="12700" cap="flat" cmpd="sng" algn="ctr">
          <a:solidFill>
            <a:schemeClr val="accent5">
              <a:hueOff val="-6007594"/>
              <a:satOff val="-15484"/>
              <a:lumOff val="-10458"/>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784055" y="2399762"/>
          <a:ext cx="85840" cy="91561"/>
        </a:xfrm>
        <a:prstGeom prst="ellipse">
          <a:avLst/>
        </a:prstGeom>
        <a:solidFill>
          <a:schemeClr val="accent5">
            <a:hueOff val="-6007594"/>
            <a:satOff val="-15484"/>
            <a:lumOff val="-1045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9713078" y="3979035"/>
          <a:ext cx="337213" cy="337213"/>
        </a:xfrm>
        <a:prstGeom prst="teardrop">
          <a:avLst>
            <a:gd name="adj" fmla="val 11500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9750539" y="4016496"/>
          <a:ext cx="262290" cy="26229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10120130" y="2518700"/>
          <a:ext cx="1672646" cy="1447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Azure SQL Database </a:t>
          </a:r>
          <a:r>
            <a:rPr lang="en-US" sz="1400" b="1" kern="1200"/>
            <a:t>Hyperscale</a:t>
          </a:r>
        </a:p>
        <a:p>
          <a:pPr marL="0" lvl="0" indent="0" algn="l" defTabSz="622300">
            <a:lnSpc>
              <a:spcPct val="90000"/>
            </a:lnSpc>
            <a:spcBef>
              <a:spcPct val="0"/>
            </a:spcBef>
            <a:spcAft>
              <a:spcPct val="35000"/>
            </a:spcAft>
            <a:buNone/>
          </a:pPr>
          <a:r>
            <a:rPr lang="en-US" sz="1400" kern="1200"/>
            <a:t>Azure SQL Database </a:t>
          </a:r>
          <a:r>
            <a:rPr lang="en-US" sz="1400" b="1" kern="1200"/>
            <a:t>Serverless</a:t>
          </a:r>
        </a:p>
        <a:p>
          <a:pPr marL="0" lvl="0" indent="0" algn="l" defTabSz="622300">
            <a:lnSpc>
              <a:spcPct val="90000"/>
            </a:lnSpc>
            <a:spcBef>
              <a:spcPct val="0"/>
            </a:spcBef>
            <a:spcAft>
              <a:spcPct val="35000"/>
            </a:spcAft>
            <a:buNone/>
          </a:pPr>
          <a:r>
            <a:rPr lang="en-US" sz="1400" kern="1200"/>
            <a:t>Azure SQL </a:t>
          </a:r>
        </a:p>
        <a:p>
          <a:pPr marL="0" lvl="0" indent="0" algn="l" defTabSz="622300">
            <a:lnSpc>
              <a:spcPct val="90000"/>
            </a:lnSpc>
            <a:spcBef>
              <a:spcPct val="0"/>
            </a:spcBef>
            <a:spcAft>
              <a:spcPct val="35000"/>
            </a:spcAft>
            <a:buNone/>
          </a:pPr>
          <a:r>
            <a:rPr lang="en-US" sz="1400" b="1" kern="1200"/>
            <a:t>Instance Pools</a:t>
          </a:r>
        </a:p>
      </dsp:txBody>
      <dsp:txXfrm>
        <a:off x="10120130" y="2518700"/>
        <a:ext cx="1672646" cy="1447761"/>
      </dsp:txXfrm>
    </dsp:sp>
    <dsp:sp modelId="{869FEED5-CD70-49E8-BF51-B4E248BBFFF7}">
      <dsp:nvSpPr>
        <dsp:cNvPr id="0" name=""/>
        <dsp:cNvSpPr/>
      </dsp:nvSpPr>
      <dsp:spPr>
        <a:xfrm>
          <a:off x="10120130" y="3966462"/>
          <a:ext cx="1672646" cy="508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2019</a:t>
          </a:r>
        </a:p>
      </dsp:txBody>
      <dsp:txXfrm>
        <a:off x="10120130" y="3966462"/>
        <a:ext cx="1672646" cy="508673"/>
      </dsp:txXfrm>
    </dsp:sp>
    <dsp:sp modelId="{F63FF71E-CAA4-4EDB-ACC7-4DB83BE222AD}">
      <dsp:nvSpPr>
        <dsp:cNvPr id="0" name=""/>
        <dsp:cNvSpPr/>
      </dsp:nvSpPr>
      <dsp:spPr>
        <a:xfrm>
          <a:off x="9881684" y="2445543"/>
          <a:ext cx="0" cy="1447761"/>
        </a:xfrm>
        <a:prstGeom prst="line">
          <a:avLst/>
        </a:prstGeom>
        <a:noFill/>
        <a:ln w="12700" cap="flat" cmpd="sng" algn="ctr">
          <a:solidFill>
            <a:schemeClr val="accent5">
              <a:hueOff val="-6758543"/>
              <a:satOff val="-17419"/>
              <a:lumOff val="-11765"/>
              <a:alphaOff val="0"/>
            </a:schemeClr>
          </a:solidFill>
          <a:prstDash val="dash"/>
          <a:miter lim="800000"/>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9854655" y="2399762"/>
          <a:ext cx="85840" cy="91561"/>
        </a:xfrm>
        <a:prstGeom prst="ellipse">
          <a:avLst/>
        </a:prstGeom>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D2708-39CC-47AB-9019-2DB52B865A47}">
      <dsp:nvSpPr>
        <dsp:cNvPr id="0" name=""/>
        <dsp:cNvSpPr/>
      </dsp:nvSpPr>
      <dsp:spPr>
        <a:xfrm>
          <a:off x="1093"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T-SQL</a:t>
          </a:r>
          <a:endParaRPr lang="en-US" sz="2000" kern="1200"/>
        </a:p>
      </dsp:txBody>
      <dsp:txXfrm>
        <a:off x="1093" y="384908"/>
        <a:ext cx="1377425" cy="826455"/>
      </dsp:txXfrm>
    </dsp:sp>
    <dsp:sp modelId="{DF09D3F3-6572-454D-8853-03F690A5DF3E}">
      <dsp:nvSpPr>
        <dsp:cNvPr id="0" name=""/>
        <dsp:cNvSpPr/>
      </dsp:nvSpPr>
      <dsp:spPr>
        <a:xfrm>
          <a:off x="1516260"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Powershell</a:t>
          </a:r>
          <a:endParaRPr lang="en-US" sz="2000" kern="1200"/>
        </a:p>
      </dsp:txBody>
      <dsp:txXfrm>
        <a:off x="1516260" y="384908"/>
        <a:ext cx="1377425" cy="826455"/>
      </dsp:txXfrm>
    </dsp:sp>
    <dsp:sp modelId="{BE727337-2C22-46FA-AA7B-FE6587E6DEC5}">
      <dsp:nvSpPr>
        <dsp:cNvPr id="0" name=""/>
        <dsp:cNvSpPr/>
      </dsp:nvSpPr>
      <dsp:spPr>
        <a:xfrm>
          <a:off x="3031428"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az cli</a:t>
          </a:r>
          <a:endParaRPr lang="en-US" sz="2000" kern="1200"/>
        </a:p>
      </dsp:txBody>
      <dsp:txXfrm>
        <a:off x="3031428" y="384908"/>
        <a:ext cx="1377425" cy="826455"/>
      </dsp:txXfrm>
    </dsp:sp>
    <dsp:sp modelId="{ABE14EEC-8E47-4F89-B8D3-6E2569C75A7C}">
      <dsp:nvSpPr>
        <dsp:cNvPr id="0" name=""/>
        <dsp:cNvSpPr/>
      </dsp:nvSpPr>
      <dsp:spPr>
        <a:xfrm>
          <a:off x="4546596"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REST API</a:t>
          </a:r>
          <a:endParaRPr lang="en-US" sz="2000" kern="1200"/>
        </a:p>
      </dsp:txBody>
      <dsp:txXfrm>
        <a:off x="4546596" y="384908"/>
        <a:ext cx="1377425" cy="826455"/>
      </dsp:txXfrm>
    </dsp:sp>
    <dsp:sp modelId="{5807AE3B-7579-43EF-82FD-A00BB7D32C0A}">
      <dsp:nvSpPr>
        <dsp:cNvPr id="0" name=""/>
        <dsp:cNvSpPr/>
      </dsp:nvSpPr>
      <dsp:spPr>
        <a:xfrm>
          <a:off x="6061763"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err="1"/>
            <a:t>sqlcmd</a:t>
          </a:r>
          <a:endParaRPr lang="en-US" sz="2000" kern="1200"/>
        </a:p>
      </dsp:txBody>
      <dsp:txXfrm>
        <a:off x="6061763" y="384908"/>
        <a:ext cx="1377425" cy="826455"/>
      </dsp:txXfrm>
    </dsp:sp>
    <dsp:sp modelId="{AB57FDBF-91D7-4FF2-B6C0-07CD99C5A8CD}">
      <dsp:nvSpPr>
        <dsp:cNvPr id="0" name=""/>
        <dsp:cNvSpPr/>
      </dsp:nvSpPr>
      <dsp:spPr>
        <a:xfrm>
          <a:off x="7576931"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err="1"/>
            <a:t>bcp</a:t>
          </a:r>
          <a:endParaRPr lang="en-US" sz="2000" kern="1200"/>
        </a:p>
      </dsp:txBody>
      <dsp:txXfrm>
        <a:off x="7576931" y="384908"/>
        <a:ext cx="1377425" cy="8264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FD692-A02E-4E9C-A501-A266A9FAF2C8}">
      <dsp:nvSpPr>
        <dsp:cNvPr id="0" name=""/>
        <dsp:cNvSpPr/>
      </dsp:nvSpPr>
      <dsp:spPr>
        <a:xfrm>
          <a:off x="5442" y="0"/>
          <a:ext cx="3168135" cy="553998"/>
        </a:xfrm>
        <a:prstGeom prst="chevron">
          <a:avLst/>
        </a:prstGeom>
        <a:solidFill>
          <a:srgbClr val="50E6F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Pre-deployment Planning</a:t>
          </a:r>
        </a:p>
      </dsp:txBody>
      <dsp:txXfrm>
        <a:off x="282441" y="0"/>
        <a:ext cx="2614137" cy="553998"/>
      </dsp:txXfrm>
    </dsp:sp>
    <dsp:sp modelId="{05E42E3D-82CA-4FA4-95A2-C5B3B86A2C40}">
      <dsp:nvSpPr>
        <dsp:cNvPr id="0" name=""/>
        <dsp:cNvSpPr/>
      </dsp:nvSpPr>
      <dsp:spPr>
        <a:xfrm>
          <a:off x="2856764"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rPr>
            <a:t>Deploy, Connect, and Verify</a:t>
          </a:r>
        </a:p>
      </dsp:txBody>
      <dsp:txXfrm>
        <a:off x="3133763" y="0"/>
        <a:ext cx="2614137" cy="553998"/>
      </dsp:txXfrm>
    </dsp:sp>
    <dsp:sp modelId="{D41F5119-26CE-4B93-A611-9267F8D8BAF6}">
      <dsp:nvSpPr>
        <dsp:cNvPr id="0" name=""/>
        <dsp:cNvSpPr/>
      </dsp:nvSpPr>
      <dsp:spPr>
        <a:xfrm>
          <a:off x="5708086"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rPr>
            <a:t>Configure</a:t>
          </a:r>
        </a:p>
      </dsp:txBody>
      <dsp:txXfrm>
        <a:off x="5985085" y="0"/>
        <a:ext cx="2614137" cy="553998"/>
      </dsp:txXfrm>
    </dsp:sp>
    <dsp:sp modelId="{9E6B1C24-FBBC-4B40-811D-58C505F938D8}">
      <dsp:nvSpPr>
        <dsp:cNvPr id="0" name=""/>
        <dsp:cNvSpPr/>
      </dsp:nvSpPr>
      <dsp:spPr>
        <a:xfrm>
          <a:off x="8559408"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rPr>
            <a:t>Load data</a:t>
          </a:r>
        </a:p>
      </dsp:txBody>
      <dsp:txXfrm>
        <a:off x="8836407" y="0"/>
        <a:ext cx="2614137" cy="55399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EBF72-A709-4BC3-9CA2-B3E4896CB94A}">
      <dsp:nvSpPr>
        <dsp:cNvPr id="0" name=""/>
        <dsp:cNvSpPr/>
      </dsp:nvSpPr>
      <dsp:spPr>
        <a:xfrm>
          <a:off x="0" y="34900"/>
          <a:ext cx="2338645" cy="514800"/>
        </a:xfrm>
        <a:prstGeom prst="roundRect">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General purpose</a:t>
          </a:r>
        </a:p>
      </dsp:txBody>
      <dsp:txXfrm>
        <a:off x="25130" y="60030"/>
        <a:ext cx="2288385" cy="464540"/>
      </dsp:txXfrm>
    </dsp:sp>
    <dsp:sp modelId="{4A616D3C-2A07-488B-A1A2-B531B70B93EC}">
      <dsp:nvSpPr>
        <dsp:cNvPr id="0" name=""/>
        <dsp:cNvSpPr/>
      </dsp:nvSpPr>
      <dsp:spPr>
        <a:xfrm>
          <a:off x="0" y="607301"/>
          <a:ext cx="2338645" cy="514800"/>
        </a:xfrm>
        <a:prstGeom prst="roundRect">
          <a:avLst/>
        </a:prstGeom>
        <a:solidFill>
          <a:schemeClr val="accent1">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Business Critical</a:t>
          </a:r>
        </a:p>
      </dsp:txBody>
      <dsp:txXfrm>
        <a:off x="25130" y="632431"/>
        <a:ext cx="2288385" cy="464540"/>
      </dsp:txXfrm>
    </dsp:sp>
    <dsp:sp modelId="{FE8EAD82-32D1-4DD6-9DE1-4A87769C9D0C}">
      <dsp:nvSpPr>
        <dsp:cNvPr id="0" name=""/>
        <dsp:cNvSpPr/>
      </dsp:nvSpPr>
      <dsp:spPr>
        <a:xfrm>
          <a:off x="0" y="1179701"/>
          <a:ext cx="2338645" cy="514800"/>
        </a:xfrm>
        <a:prstGeom prst="roundRect">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Hyperscale</a:t>
          </a:r>
        </a:p>
      </dsp:txBody>
      <dsp:txXfrm>
        <a:off x="25130" y="1204831"/>
        <a:ext cx="2288385" cy="4645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7EA80-E218-416D-9B7D-CB47FBF846EF}">
      <dsp:nvSpPr>
        <dsp:cNvPr id="0" name=""/>
        <dsp:cNvSpPr/>
      </dsp:nvSpPr>
      <dsp:spPr>
        <a:xfrm>
          <a:off x="412" y="184503"/>
          <a:ext cx="1607393" cy="96443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Portal</a:t>
          </a:r>
        </a:p>
      </dsp:txBody>
      <dsp:txXfrm>
        <a:off x="412" y="184503"/>
        <a:ext cx="1607393" cy="964436"/>
      </dsp:txXfrm>
    </dsp:sp>
    <dsp:sp modelId="{DE1B21D7-05CB-41F4-9C32-4775EE5C0BC6}">
      <dsp:nvSpPr>
        <dsp:cNvPr id="0" name=""/>
        <dsp:cNvSpPr/>
      </dsp:nvSpPr>
      <dsp:spPr>
        <a:xfrm>
          <a:off x="1768545" y="184503"/>
          <a:ext cx="1607393" cy="96443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Scripts</a:t>
          </a:r>
        </a:p>
      </dsp:txBody>
      <dsp:txXfrm>
        <a:off x="1768545" y="184503"/>
        <a:ext cx="1607393" cy="96443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FD692-A02E-4E9C-A501-A266A9FAF2C8}">
      <dsp:nvSpPr>
        <dsp:cNvPr id="0" name=""/>
        <dsp:cNvSpPr/>
      </dsp:nvSpPr>
      <dsp:spPr>
        <a:xfrm>
          <a:off x="5442"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Pre-deployment Planning</a:t>
          </a:r>
        </a:p>
      </dsp:txBody>
      <dsp:txXfrm>
        <a:off x="282441" y="0"/>
        <a:ext cx="2614137" cy="553998"/>
      </dsp:txXfrm>
    </dsp:sp>
    <dsp:sp modelId="{05E42E3D-82CA-4FA4-95A2-C5B3B86A2C40}">
      <dsp:nvSpPr>
        <dsp:cNvPr id="0" name=""/>
        <dsp:cNvSpPr/>
      </dsp:nvSpPr>
      <dsp:spPr>
        <a:xfrm>
          <a:off x="2856764" y="0"/>
          <a:ext cx="3168135" cy="553998"/>
        </a:xfrm>
        <a:prstGeom prst="chevron">
          <a:avLst/>
        </a:prstGeom>
        <a:solidFill>
          <a:srgbClr val="50E6F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Deploy, Connect, and Verify</a:t>
          </a:r>
        </a:p>
      </dsp:txBody>
      <dsp:txXfrm>
        <a:off x="3133763" y="0"/>
        <a:ext cx="2614137" cy="553998"/>
      </dsp:txXfrm>
    </dsp:sp>
    <dsp:sp modelId="{D41F5119-26CE-4B93-A611-9267F8D8BAF6}">
      <dsp:nvSpPr>
        <dsp:cNvPr id="0" name=""/>
        <dsp:cNvSpPr/>
      </dsp:nvSpPr>
      <dsp:spPr>
        <a:xfrm>
          <a:off x="5708086"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Configure</a:t>
          </a:r>
        </a:p>
      </dsp:txBody>
      <dsp:txXfrm>
        <a:off x="5985085" y="0"/>
        <a:ext cx="2614137" cy="553998"/>
      </dsp:txXfrm>
    </dsp:sp>
    <dsp:sp modelId="{9E6B1C24-FBBC-4B40-811D-58C505F938D8}">
      <dsp:nvSpPr>
        <dsp:cNvPr id="0" name=""/>
        <dsp:cNvSpPr/>
      </dsp:nvSpPr>
      <dsp:spPr>
        <a:xfrm>
          <a:off x="8559408"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Load data</a:t>
          </a:r>
        </a:p>
      </dsp:txBody>
      <dsp:txXfrm>
        <a:off x="8836407" y="0"/>
        <a:ext cx="2614137" cy="55399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71B859-EFB5-4757-BC0F-2625A48A1CF0}">
      <dsp:nvSpPr>
        <dsp:cNvPr id="0" name=""/>
        <dsp:cNvSpPr/>
      </dsp:nvSpPr>
      <dsp:spPr>
        <a:xfrm rot="16200000">
          <a:off x="-794418" y="800829"/>
          <a:ext cx="4676446" cy="3074787"/>
        </a:xfrm>
        <a:prstGeom prst="flowChartManualOperation">
          <a:avLst/>
        </a:prstGeom>
        <a:solidFill>
          <a:schemeClr val="lt1">
            <a:hueOff val="0"/>
            <a:satOff val="0"/>
            <a:lumOff val="0"/>
            <a:alphaOff val="0"/>
          </a:schemeClr>
        </a:solidFill>
        <a:ln>
          <a:solidFill>
            <a:schemeClr val="accent1"/>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0650" tIns="0" rIns="121047" bIns="0" numCol="1" spcCol="1270" anchor="t" anchorCtr="0">
          <a:noAutofit/>
        </a:bodyPr>
        <a:lstStyle/>
        <a:p>
          <a:pPr marL="0" lvl="0" indent="0" algn="l" defTabSz="844550">
            <a:lnSpc>
              <a:spcPct val="90000"/>
            </a:lnSpc>
            <a:spcBef>
              <a:spcPct val="0"/>
            </a:spcBef>
            <a:spcAft>
              <a:spcPct val="35000"/>
            </a:spcAft>
            <a:buNone/>
          </a:pPr>
          <a:r>
            <a:rPr lang="en-US" sz="1900" kern="1200" baseline="0"/>
            <a:t>Basics</a:t>
          </a:r>
          <a:endParaRPr lang="en-US" sz="1900" kern="1200"/>
        </a:p>
        <a:p>
          <a:pPr marL="114300" lvl="1" indent="-114300" algn="l" defTabSz="666750">
            <a:lnSpc>
              <a:spcPct val="90000"/>
            </a:lnSpc>
            <a:spcBef>
              <a:spcPct val="0"/>
            </a:spcBef>
            <a:spcAft>
              <a:spcPct val="15000"/>
            </a:spcAft>
            <a:buChar char="•"/>
          </a:pPr>
          <a:r>
            <a:rPr lang="en-US" sz="1500" kern="1200"/>
            <a:t>Subscription</a:t>
          </a:r>
        </a:p>
        <a:p>
          <a:pPr marL="114300" lvl="1" indent="-114300" algn="l" defTabSz="666750">
            <a:lnSpc>
              <a:spcPct val="90000"/>
            </a:lnSpc>
            <a:spcBef>
              <a:spcPct val="0"/>
            </a:spcBef>
            <a:spcAft>
              <a:spcPct val="15000"/>
            </a:spcAft>
            <a:buChar char="•"/>
          </a:pPr>
          <a:r>
            <a:rPr lang="en-US" sz="1500" kern="1200" baseline="0"/>
            <a:t>Resource group</a:t>
          </a:r>
          <a:endParaRPr lang="en-US" sz="1500" kern="1200"/>
        </a:p>
        <a:p>
          <a:pPr marL="114300" lvl="1" indent="-114300" algn="l" defTabSz="666750">
            <a:lnSpc>
              <a:spcPct val="90000"/>
            </a:lnSpc>
            <a:spcBef>
              <a:spcPct val="0"/>
            </a:spcBef>
            <a:spcAft>
              <a:spcPct val="15000"/>
            </a:spcAft>
            <a:buChar char="•"/>
          </a:pPr>
          <a:r>
            <a:rPr lang="en-US" sz="1500" kern="1200" baseline="0"/>
            <a:t>Managed Instance/Server name</a:t>
          </a:r>
          <a:endParaRPr lang="en-US" sz="1500" kern="1200"/>
        </a:p>
        <a:p>
          <a:pPr marL="114300" lvl="1" indent="-114300" algn="l" defTabSz="666750">
            <a:lnSpc>
              <a:spcPct val="90000"/>
            </a:lnSpc>
            <a:spcBef>
              <a:spcPct val="0"/>
            </a:spcBef>
            <a:spcAft>
              <a:spcPct val="15000"/>
            </a:spcAft>
            <a:buChar char="•"/>
          </a:pPr>
          <a:r>
            <a:rPr lang="en-US" sz="1500" kern="1200"/>
            <a:t>Database Name (DB)</a:t>
          </a:r>
        </a:p>
        <a:p>
          <a:pPr marL="114300" lvl="1" indent="-114300" algn="l" defTabSz="666750">
            <a:lnSpc>
              <a:spcPct val="90000"/>
            </a:lnSpc>
            <a:spcBef>
              <a:spcPct val="0"/>
            </a:spcBef>
            <a:spcAft>
              <a:spcPct val="15000"/>
            </a:spcAft>
            <a:buChar char="•"/>
          </a:pPr>
          <a:r>
            <a:rPr lang="en-US" sz="1500" kern="1200"/>
            <a:t>Admin Login</a:t>
          </a:r>
        </a:p>
        <a:p>
          <a:pPr marL="114300" lvl="1" indent="-114300" algn="l" defTabSz="666750">
            <a:lnSpc>
              <a:spcPct val="90000"/>
            </a:lnSpc>
            <a:spcBef>
              <a:spcPct val="0"/>
            </a:spcBef>
            <a:spcAft>
              <a:spcPct val="15000"/>
            </a:spcAft>
            <a:buChar char="•"/>
          </a:pPr>
          <a:r>
            <a:rPr lang="en-US" sz="1500" kern="1200"/>
            <a:t>Password</a:t>
          </a:r>
        </a:p>
        <a:p>
          <a:pPr marL="114300" lvl="1" indent="-114300" algn="l" defTabSz="666750">
            <a:lnSpc>
              <a:spcPct val="90000"/>
            </a:lnSpc>
            <a:spcBef>
              <a:spcPct val="0"/>
            </a:spcBef>
            <a:spcAft>
              <a:spcPct val="15000"/>
            </a:spcAft>
            <a:buChar char="•"/>
          </a:pPr>
          <a:r>
            <a:rPr lang="en-US" sz="1500" kern="1200"/>
            <a:t>Region</a:t>
          </a:r>
        </a:p>
        <a:p>
          <a:pPr marL="114300" lvl="1" indent="-114300" algn="l" defTabSz="666750">
            <a:lnSpc>
              <a:spcPct val="90000"/>
            </a:lnSpc>
            <a:spcBef>
              <a:spcPct val="0"/>
            </a:spcBef>
            <a:spcAft>
              <a:spcPct val="15000"/>
            </a:spcAft>
            <a:buChar char="•"/>
          </a:pPr>
          <a:r>
            <a:rPr lang="en-US" sz="1500" kern="1200"/>
            <a:t>Opt-in for pools (DB)</a:t>
          </a:r>
        </a:p>
        <a:p>
          <a:pPr marL="114300" lvl="1" indent="-114300" algn="l" defTabSz="666750">
            <a:lnSpc>
              <a:spcPct val="90000"/>
            </a:lnSpc>
            <a:spcBef>
              <a:spcPct val="0"/>
            </a:spcBef>
            <a:spcAft>
              <a:spcPct val="15000"/>
            </a:spcAft>
            <a:buChar char="•"/>
          </a:pPr>
          <a:r>
            <a:rPr lang="en-US" sz="1500" kern="1200"/>
            <a:t>Compute + storage</a:t>
          </a:r>
        </a:p>
      </dsp:txBody>
      <dsp:txXfrm rot="5400000">
        <a:off x="6412" y="935288"/>
        <a:ext cx="3074787" cy="2805868"/>
      </dsp:txXfrm>
    </dsp:sp>
    <dsp:sp modelId="{1C9250C0-0873-4231-A1D8-4E95D7ED9C47}">
      <dsp:nvSpPr>
        <dsp:cNvPr id="0" name=""/>
        <dsp:cNvSpPr/>
      </dsp:nvSpPr>
      <dsp:spPr>
        <a:xfrm rot="16200000">
          <a:off x="2604252" y="1190934"/>
          <a:ext cx="3534177" cy="2294576"/>
        </a:xfrm>
        <a:prstGeom prst="flowChartManualOperation">
          <a:avLst/>
        </a:prstGeom>
        <a:solidFill>
          <a:schemeClr val="lt1">
            <a:hueOff val="0"/>
            <a:satOff val="0"/>
            <a:lumOff val="0"/>
            <a:alphaOff val="0"/>
          </a:schemeClr>
        </a:solidFill>
        <a:ln>
          <a:solidFill>
            <a:schemeClr val="accent1"/>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0650" tIns="0" rIns="121047" bIns="0" numCol="1" spcCol="1270" anchor="t" anchorCtr="0">
          <a:noAutofit/>
        </a:bodyPr>
        <a:lstStyle/>
        <a:p>
          <a:pPr marL="0" lvl="0" indent="0" algn="l" defTabSz="844550">
            <a:lnSpc>
              <a:spcPct val="90000"/>
            </a:lnSpc>
            <a:spcBef>
              <a:spcPct val="0"/>
            </a:spcBef>
            <a:spcAft>
              <a:spcPct val="35000"/>
            </a:spcAft>
            <a:buNone/>
          </a:pPr>
          <a:r>
            <a:rPr lang="en-US" sz="1900" kern="1200" baseline="0"/>
            <a:t>Network connectivity</a:t>
          </a:r>
          <a:endParaRPr lang="en-US" sz="1900" kern="1200"/>
        </a:p>
        <a:p>
          <a:pPr marL="114300" lvl="1" indent="-114300" algn="l" defTabSz="666750">
            <a:lnSpc>
              <a:spcPct val="90000"/>
            </a:lnSpc>
            <a:spcBef>
              <a:spcPct val="0"/>
            </a:spcBef>
            <a:spcAft>
              <a:spcPct val="15000"/>
            </a:spcAft>
            <a:buChar char="•"/>
          </a:pPr>
          <a:r>
            <a:rPr lang="en-US" sz="1500" kern="1200"/>
            <a:t>Public vs Private access</a:t>
          </a:r>
        </a:p>
        <a:p>
          <a:pPr marL="114300" lvl="1" indent="-114300" algn="l" defTabSz="666750">
            <a:lnSpc>
              <a:spcPct val="90000"/>
            </a:lnSpc>
            <a:spcBef>
              <a:spcPct val="0"/>
            </a:spcBef>
            <a:spcAft>
              <a:spcPct val="15000"/>
            </a:spcAft>
            <a:buChar char="•"/>
          </a:pPr>
          <a:r>
            <a:rPr lang="en-US" sz="1500" kern="1200"/>
            <a:t>VNet / Firewall rules</a:t>
          </a:r>
        </a:p>
        <a:p>
          <a:pPr marL="114300" lvl="1" indent="-114300" algn="l" defTabSz="666750">
            <a:lnSpc>
              <a:spcPct val="90000"/>
            </a:lnSpc>
            <a:spcBef>
              <a:spcPct val="0"/>
            </a:spcBef>
            <a:spcAft>
              <a:spcPct val="15000"/>
            </a:spcAft>
            <a:buChar char="•"/>
          </a:pPr>
          <a:r>
            <a:rPr lang="en-US" sz="1500" kern="1200"/>
            <a:t>Connection type (MI)</a:t>
          </a:r>
        </a:p>
      </dsp:txBody>
      <dsp:txXfrm rot="5400000">
        <a:off x="3224053" y="1277968"/>
        <a:ext cx="2294576" cy="2120507"/>
      </dsp:txXfrm>
    </dsp:sp>
    <dsp:sp modelId="{0F7D32F2-5762-46A6-B18D-A18B5F2CCE1A}">
      <dsp:nvSpPr>
        <dsp:cNvPr id="0" name=""/>
        <dsp:cNvSpPr/>
      </dsp:nvSpPr>
      <dsp:spPr>
        <a:xfrm rot="16200000">
          <a:off x="5130549" y="1128583"/>
          <a:ext cx="3481146" cy="2419278"/>
        </a:xfrm>
        <a:prstGeom prst="flowChartManualOperation">
          <a:avLst/>
        </a:prstGeom>
        <a:solidFill>
          <a:schemeClr val="lt1">
            <a:hueOff val="0"/>
            <a:satOff val="0"/>
            <a:lumOff val="0"/>
            <a:alphaOff val="0"/>
          </a:schemeClr>
        </a:solidFill>
        <a:ln>
          <a:solidFill>
            <a:schemeClr val="accent1"/>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0650" tIns="0" rIns="121047" bIns="0" numCol="1" spcCol="1270" anchor="t" anchorCtr="0">
          <a:noAutofit/>
        </a:bodyPr>
        <a:lstStyle/>
        <a:p>
          <a:pPr marL="0" lvl="0" indent="0" algn="l" defTabSz="844550">
            <a:lnSpc>
              <a:spcPct val="90000"/>
            </a:lnSpc>
            <a:spcBef>
              <a:spcPct val="0"/>
            </a:spcBef>
            <a:spcAft>
              <a:spcPct val="35000"/>
            </a:spcAft>
            <a:buNone/>
          </a:pPr>
          <a:r>
            <a:rPr lang="en-US" sz="1900" kern="1200"/>
            <a:t>Additional settings</a:t>
          </a:r>
        </a:p>
        <a:p>
          <a:pPr marL="114300" lvl="1" indent="-114300" algn="l" defTabSz="666750">
            <a:lnSpc>
              <a:spcPct val="90000"/>
            </a:lnSpc>
            <a:spcBef>
              <a:spcPct val="0"/>
            </a:spcBef>
            <a:spcAft>
              <a:spcPct val="15000"/>
            </a:spcAft>
            <a:buChar char="•"/>
          </a:pPr>
          <a:r>
            <a:rPr lang="en-US" sz="1500" kern="1200" baseline="0"/>
            <a:t>Data source (DB)</a:t>
          </a:r>
          <a:endParaRPr lang="en-US" sz="1500" kern="1200"/>
        </a:p>
        <a:p>
          <a:pPr marL="114300" lvl="1" indent="-114300" algn="l" defTabSz="666750">
            <a:lnSpc>
              <a:spcPct val="90000"/>
            </a:lnSpc>
            <a:spcBef>
              <a:spcPct val="0"/>
            </a:spcBef>
            <a:spcAft>
              <a:spcPct val="15000"/>
            </a:spcAft>
            <a:buChar char="•"/>
          </a:pPr>
          <a:r>
            <a:rPr lang="en-US" sz="1500" kern="1200" baseline="0"/>
            <a:t>Server Collation (MI)</a:t>
          </a:r>
          <a:endParaRPr lang="en-US" sz="1500" kern="1200"/>
        </a:p>
        <a:p>
          <a:pPr marL="114300" lvl="1" indent="-114300" algn="l" defTabSz="666750">
            <a:lnSpc>
              <a:spcPct val="90000"/>
            </a:lnSpc>
            <a:spcBef>
              <a:spcPct val="0"/>
            </a:spcBef>
            <a:spcAft>
              <a:spcPct val="15000"/>
            </a:spcAft>
            <a:buChar char="•"/>
          </a:pPr>
          <a:r>
            <a:rPr lang="en-US" sz="1500" kern="1200"/>
            <a:t>Database Collation (DB)</a:t>
          </a:r>
        </a:p>
        <a:p>
          <a:pPr marL="114300" lvl="1" indent="-114300" algn="l" defTabSz="666750">
            <a:lnSpc>
              <a:spcPct val="90000"/>
            </a:lnSpc>
            <a:spcBef>
              <a:spcPct val="0"/>
            </a:spcBef>
            <a:spcAft>
              <a:spcPct val="15000"/>
            </a:spcAft>
            <a:buChar char="•"/>
          </a:pPr>
          <a:r>
            <a:rPr lang="en-US" sz="1500" kern="1200" baseline="0"/>
            <a:t>Time zone (MI)</a:t>
          </a:r>
          <a:endParaRPr lang="en-US" sz="1500" kern="1200"/>
        </a:p>
        <a:p>
          <a:pPr marL="114300" lvl="1" indent="-114300" algn="l" defTabSz="666750">
            <a:lnSpc>
              <a:spcPct val="90000"/>
            </a:lnSpc>
            <a:spcBef>
              <a:spcPct val="0"/>
            </a:spcBef>
            <a:spcAft>
              <a:spcPct val="15000"/>
            </a:spcAft>
            <a:buChar char="•"/>
          </a:pPr>
          <a:r>
            <a:rPr lang="en-US" sz="1500" kern="1200" baseline="0"/>
            <a:t>Opt-in for Advanced data security (DB)</a:t>
          </a:r>
          <a:endParaRPr lang="en-US" sz="1500" kern="1200"/>
        </a:p>
      </dsp:txBody>
      <dsp:txXfrm rot="5400000">
        <a:off x="5661483" y="1293878"/>
        <a:ext cx="2419278" cy="2088688"/>
      </dsp:txXfrm>
    </dsp:sp>
    <dsp:sp modelId="{61359585-6492-4DFA-BFE1-906D8CD008DE}">
      <dsp:nvSpPr>
        <dsp:cNvPr id="0" name=""/>
        <dsp:cNvSpPr/>
      </dsp:nvSpPr>
      <dsp:spPr>
        <a:xfrm rot="16200000">
          <a:off x="7142437" y="1678828"/>
          <a:ext cx="3481146" cy="1318789"/>
        </a:xfrm>
        <a:prstGeom prst="flowChartManualOperation">
          <a:avLst/>
        </a:prstGeom>
        <a:solidFill>
          <a:schemeClr val="lt1">
            <a:hueOff val="0"/>
            <a:satOff val="0"/>
            <a:lumOff val="0"/>
            <a:alphaOff val="0"/>
          </a:schemeClr>
        </a:solidFill>
        <a:ln>
          <a:solidFill>
            <a:schemeClr val="accent1"/>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0650" tIns="0" rIns="121047" bIns="0" numCol="1" spcCol="1270" anchor="ctr" anchorCtr="0">
          <a:noAutofit/>
        </a:bodyPr>
        <a:lstStyle/>
        <a:p>
          <a:pPr marL="0" lvl="0" indent="0" algn="ctr" defTabSz="844550">
            <a:lnSpc>
              <a:spcPct val="90000"/>
            </a:lnSpc>
            <a:spcBef>
              <a:spcPct val="0"/>
            </a:spcBef>
            <a:spcAft>
              <a:spcPct val="35000"/>
            </a:spcAft>
            <a:buNone/>
          </a:pPr>
          <a:r>
            <a:rPr lang="en-US" sz="1900" kern="1200"/>
            <a:t>Tags (DB)</a:t>
          </a:r>
        </a:p>
      </dsp:txBody>
      <dsp:txXfrm rot="5400000">
        <a:off x="8223615" y="1293879"/>
        <a:ext cx="1318789" cy="2088688"/>
      </dsp:txXfrm>
    </dsp:sp>
    <dsp:sp modelId="{CA1D8E2E-B0D9-4B18-B221-59B5368029EF}">
      <dsp:nvSpPr>
        <dsp:cNvPr id="0" name=""/>
        <dsp:cNvSpPr/>
      </dsp:nvSpPr>
      <dsp:spPr>
        <a:xfrm rot="16200000">
          <a:off x="9058763" y="1396425"/>
          <a:ext cx="3136585" cy="1883595"/>
        </a:xfrm>
        <a:prstGeom prst="flowChartManualOperation">
          <a:avLst/>
        </a:prstGeom>
        <a:solidFill>
          <a:schemeClr val="lt1">
            <a:hueOff val="0"/>
            <a:satOff val="0"/>
            <a:lumOff val="0"/>
            <a:alphaOff val="0"/>
          </a:schemeClr>
        </a:solidFill>
        <a:ln>
          <a:solidFill>
            <a:schemeClr val="accent1"/>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0650" tIns="0" rIns="120650" bIns="0" numCol="1" spcCol="1270" anchor="t" anchorCtr="0">
          <a:noAutofit/>
        </a:bodyPr>
        <a:lstStyle/>
        <a:p>
          <a:pPr marL="0" lvl="0" indent="0" algn="l" defTabSz="844550">
            <a:lnSpc>
              <a:spcPct val="90000"/>
            </a:lnSpc>
            <a:spcBef>
              <a:spcPct val="0"/>
            </a:spcBef>
            <a:spcAft>
              <a:spcPct val="35000"/>
            </a:spcAft>
            <a:buNone/>
          </a:pPr>
          <a:r>
            <a:rPr lang="en-US" sz="1900" kern="1200"/>
            <a:t>Review</a:t>
          </a:r>
          <a:r>
            <a:rPr lang="en-US" sz="700" kern="1200"/>
            <a:t> </a:t>
          </a:r>
          <a:r>
            <a:rPr lang="en-US" sz="1900" kern="1200"/>
            <a:t>+</a:t>
          </a:r>
          <a:r>
            <a:rPr lang="en-US" sz="600" kern="1200"/>
            <a:t> </a:t>
          </a:r>
          <a:r>
            <a:rPr lang="en-US" sz="1900" kern="1200"/>
            <a:t>create</a:t>
          </a:r>
        </a:p>
        <a:p>
          <a:pPr marL="114300" lvl="1" indent="-114300" algn="l" defTabSz="666750">
            <a:lnSpc>
              <a:spcPct val="90000"/>
            </a:lnSpc>
            <a:spcBef>
              <a:spcPct val="0"/>
            </a:spcBef>
            <a:spcAft>
              <a:spcPct val="15000"/>
            </a:spcAft>
            <a:buChar char="•"/>
          </a:pPr>
          <a:r>
            <a:rPr lang="en-US" sz="1500" kern="1200" baseline="0"/>
            <a:t>Terms and Privacy</a:t>
          </a:r>
          <a:endParaRPr lang="en-US" sz="1500" kern="1200"/>
        </a:p>
      </dsp:txBody>
      <dsp:txXfrm rot="5400000">
        <a:off x="9685258" y="1397247"/>
        <a:ext cx="1883595" cy="188195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F2F65-DB9B-4A99-8D03-B00ABCC16301}">
      <dsp:nvSpPr>
        <dsp:cNvPr id="0" name=""/>
        <dsp:cNvSpPr/>
      </dsp:nvSpPr>
      <dsp:spPr>
        <a:xfrm>
          <a:off x="2656" y="0"/>
          <a:ext cx="2606676" cy="44122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Azure SQL Managed Instance</a:t>
          </a:r>
          <a:endParaRPr lang="en-US" sz="2400" kern="1200"/>
        </a:p>
      </dsp:txBody>
      <dsp:txXfrm>
        <a:off x="2656" y="0"/>
        <a:ext cx="2606676" cy="1323674"/>
      </dsp:txXfrm>
    </dsp:sp>
    <dsp:sp modelId="{4334D9A3-EF5F-4198-BBD5-90BB5964DC4C}">
      <dsp:nvSpPr>
        <dsp:cNvPr id="0" name=""/>
        <dsp:cNvSpPr/>
      </dsp:nvSpPr>
      <dsp:spPr>
        <a:xfrm>
          <a:off x="263324" y="1324509"/>
          <a:ext cx="2085340" cy="51043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Dedicated ring or Virtual Cluster</a:t>
          </a:r>
          <a:endParaRPr lang="en-US" sz="1100" kern="1200"/>
        </a:p>
      </dsp:txBody>
      <dsp:txXfrm>
        <a:off x="278274" y="1339459"/>
        <a:ext cx="2055440" cy="480535"/>
      </dsp:txXfrm>
    </dsp:sp>
    <dsp:sp modelId="{F2D7B88B-75BC-4BD8-989B-7CF49C91210C}">
      <dsp:nvSpPr>
        <dsp:cNvPr id="0" name=""/>
        <dsp:cNvSpPr/>
      </dsp:nvSpPr>
      <dsp:spPr>
        <a:xfrm>
          <a:off x="263324" y="1913473"/>
          <a:ext cx="2085340" cy="51043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Deployment and scale longer operations</a:t>
          </a:r>
          <a:endParaRPr lang="en-US" sz="1100" kern="1200"/>
        </a:p>
      </dsp:txBody>
      <dsp:txXfrm>
        <a:off x="278274" y="1928423"/>
        <a:ext cx="2055440" cy="480535"/>
      </dsp:txXfrm>
    </dsp:sp>
    <dsp:sp modelId="{374A3901-598A-4DD4-920D-CFDD62A2B63A}">
      <dsp:nvSpPr>
        <dsp:cNvPr id="0" name=""/>
        <dsp:cNvSpPr/>
      </dsp:nvSpPr>
      <dsp:spPr>
        <a:xfrm>
          <a:off x="263324" y="2502437"/>
          <a:ext cx="2085340" cy="51043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Each instance = single VM</a:t>
          </a:r>
          <a:endParaRPr lang="en-US" sz="1100" kern="1200"/>
        </a:p>
      </dsp:txBody>
      <dsp:txXfrm>
        <a:off x="278274" y="2517387"/>
        <a:ext cx="2055440" cy="480535"/>
      </dsp:txXfrm>
    </dsp:sp>
    <dsp:sp modelId="{843B73EA-FCF0-4B37-B241-AFD43E9992CB}">
      <dsp:nvSpPr>
        <dsp:cNvPr id="0" name=""/>
        <dsp:cNvSpPr/>
      </dsp:nvSpPr>
      <dsp:spPr>
        <a:xfrm>
          <a:off x="263324" y="3091401"/>
          <a:ext cx="2085340" cy="51043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Multiple VMs per node</a:t>
          </a:r>
        </a:p>
      </dsp:txBody>
      <dsp:txXfrm>
        <a:off x="278274" y="3106351"/>
        <a:ext cx="2055440" cy="480535"/>
      </dsp:txXfrm>
    </dsp:sp>
    <dsp:sp modelId="{A038AAF4-7000-4303-B2C8-E669C5196C01}">
      <dsp:nvSpPr>
        <dsp:cNvPr id="0" name=""/>
        <dsp:cNvSpPr/>
      </dsp:nvSpPr>
      <dsp:spPr>
        <a:xfrm>
          <a:off x="263324" y="3680365"/>
          <a:ext cx="2085340" cy="51043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Pools faster </a:t>
          </a:r>
          <a:r>
            <a:rPr lang="en-US" sz="1100" kern="1200" baseline="0" err="1"/>
            <a:t>deployment+density</a:t>
          </a:r>
          <a:endParaRPr lang="en-US" sz="1100" kern="1200"/>
        </a:p>
      </dsp:txBody>
      <dsp:txXfrm>
        <a:off x="278274" y="3695315"/>
        <a:ext cx="2055440" cy="480535"/>
      </dsp:txXfrm>
    </dsp:sp>
    <dsp:sp modelId="{326C50B1-FEFB-46F5-B663-D425EB84471C}">
      <dsp:nvSpPr>
        <dsp:cNvPr id="0" name=""/>
        <dsp:cNvSpPr/>
      </dsp:nvSpPr>
      <dsp:spPr>
        <a:xfrm>
          <a:off x="2804833" y="0"/>
          <a:ext cx="2606676" cy="44122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Azure SQL Database</a:t>
          </a:r>
          <a:endParaRPr lang="en-US" sz="2400" kern="1200"/>
        </a:p>
      </dsp:txBody>
      <dsp:txXfrm>
        <a:off x="2804833" y="0"/>
        <a:ext cx="2606676" cy="1323674"/>
      </dsp:txXfrm>
    </dsp:sp>
    <dsp:sp modelId="{EA36ED3C-659E-4BCA-8302-69D60CADA1BE}">
      <dsp:nvSpPr>
        <dsp:cNvPr id="0" name=""/>
        <dsp:cNvSpPr/>
      </dsp:nvSpPr>
      <dsp:spPr>
        <a:xfrm>
          <a:off x="3065501" y="1323782"/>
          <a:ext cx="2085340" cy="64277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Contained by a logical Database Server</a:t>
          </a:r>
        </a:p>
      </dsp:txBody>
      <dsp:txXfrm>
        <a:off x="3084327" y="1342608"/>
        <a:ext cx="2047688" cy="605118"/>
      </dsp:txXfrm>
    </dsp:sp>
    <dsp:sp modelId="{15DB2404-105B-4EE0-98E8-7BF8214D25E9}">
      <dsp:nvSpPr>
        <dsp:cNvPr id="0" name=""/>
        <dsp:cNvSpPr/>
      </dsp:nvSpPr>
      <dsp:spPr>
        <a:xfrm>
          <a:off x="3065501" y="2065440"/>
          <a:ext cx="2085340" cy="64277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a:t>Logical Master database</a:t>
          </a:r>
        </a:p>
      </dsp:txBody>
      <dsp:txXfrm>
        <a:off x="3084327" y="2084266"/>
        <a:ext cx="2047688" cy="605118"/>
      </dsp:txXfrm>
    </dsp:sp>
    <dsp:sp modelId="{0DC49100-E709-4F16-99F0-34880AA1B4D4}">
      <dsp:nvSpPr>
        <dsp:cNvPr id="0" name=""/>
        <dsp:cNvSpPr/>
      </dsp:nvSpPr>
      <dsp:spPr>
        <a:xfrm>
          <a:off x="3065501" y="2807098"/>
          <a:ext cx="2085340" cy="64277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Dedicated SQL Instance behind the scenes</a:t>
          </a:r>
          <a:endParaRPr lang="en-US" sz="1100" kern="1200"/>
        </a:p>
      </dsp:txBody>
      <dsp:txXfrm>
        <a:off x="3084327" y="2825924"/>
        <a:ext cx="2047688" cy="605118"/>
      </dsp:txXfrm>
    </dsp:sp>
    <dsp:sp modelId="{A1AA0AED-83B9-43EF-AC8A-6ECB56A5683D}">
      <dsp:nvSpPr>
        <dsp:cNvPr id="0" name=""/>
        <dsp:cNvSpPr/>
      </dsp:nvSpPr>
      <dsp:spPr>
        <a:xfrm>
          <a:off x="3065501" y="3548757"/>
          <a:ext cx="2085340" cy="64277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More surface area and instance level diagnostics</a:t>
          </a:r>
          <a:endParaRPr lang="en-US" sz="1100" kern="1200"/>
        </a:p>
      </dsp:txBody>
      <dsp:txXfrm>
        <a:off x="3084327" y="3567583"/>
        <a:ext cx="2047688" cy="605118"/>
      </dsp:txXfrm>
    </dsp:sp>
    <dsp:sp modelId="{E0245A73-9560-4E18-828B-7C308898ACB4}">
      <dsp:nvSpPr>
        <dsp:cNvPr id="0" name=""/>
        <dsp:cNvSpPr/>
      </dsp:nvSpPr>
      <dsp:spPr>
        <a:xfrm>
          <a:off x="5607010" y="0"/>
          <a:ext cx="2606676" cy="44122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Hyperscale</a:t>
          </a:r>
          <a:endParaRPr lang="en-US" sz="2400" kern="1200"/>
        </a:p>
      </dsp:txBody>
      <dsp:txXfrm>
        <a:off x="5607010" y="0"/>
        <a:ext cx="2606676" cy="1323674"/>
      </dsp:txXfrm>
    </dsp:sp>
    <dsp:sp modelId="{4133A194-D870-4E81-BAF9-E9D24F7DBD7E}">
      <dsp:nvSpPr>
        <dsp:cNvPr id="0" name=""/>
        <dsp:cNvSpPr/>
      </dsp:nvSpPr>
      <dsp:spPr>
        <a:xfrm>
          <a:off x="5867677" y="1324051"/>
          <a:ext cx="2085340" cy="8668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Cannot change tier once deployed</a:t>
          </a:r>
          <a:endParaRPr lang="en-US" sz="1100" kern="1200"/>
        </a:p>
      </dsp:txBody>
      <dsp:txXfrm>
        <a:off x="5893066" y="1349440"/>
        <a:ext cx="2034562" cy="816052"/>
      </dsp:txXfrm>
    </dsp:sp>
    <dsp:sp modelId="{1CF861E6-8F5A-489F-9CB9-C0F1AF69B6BD}">
      <dsp:nvSpPr>
        <dsp:cNvPr id="0" name=""/>
        <dsp:cNvSpPr/>
      </dsp:nvSpPr>
      <dsp:spPr>
        <a:xfrm>
          <a:off x="5867677" y="2324239"/>
          <a:ext cx="2085340" cy="8668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Caches provide speed and scale</a:t>
          </a:r>
          <a:endParaRPr lang="en-US" sz="1100" kern="1200"/>
        </a:p>
      </dsp:txBody>
      <dsp:txXfrm>
        <a:off x="5893066" y="2349628"/>
        <a:ext cx="2034562" cy="816052"/>
      </dsp:txXfrm>
    </dsp:sp>
    <dsp:sp modelId="{484A2978-84BB-4317-AAF5-97ECEC5F4F9F}">
      <dsp:nvSpPr>
        <dsp:cNvPr id="0" name=""/>
        <dsp:cNvSpPr/>
      </dsp:nvSpPr>
      <dsp:spPr>
        <a:xfrm>
          <a:off x="5867677" y="3324428"/>
          <a:ext cx="2085340" cy="8668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Remote storage allows for snapshot backups</a:t>
          </a:r>
          <a:endParaRPr lang="en-US" sz="1100" kern="1200"/>
        </a:p>
      </dsp:txBody>
      <dsp:txXfrm>
        <a:off x="5893066" y="3349817"/>
        <a:ext cx="2034562" cy="816052"/>
      </dsp:txXfrm>
    </dsp:sp>
    <dsp:sp modelId="{7EB04B53-391F-445D-9F4D-0BE5EF005E7B}">
      <dsp:nvSpPr>
        <dsp:cNvPr id="0" name=""/>
        <dsp:cNvSpPr/>
      </dsp:nvSpPr>
      <dsp:spPr>
        <a:xfrm>
          <a:off x="8409187" y="0"/>
          <a:ext cx="2606676" cy="44122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Resource Governance</a:t>
          </a:r>
          <a:endParaRPr lang="en-US" sz="2400" kern="1200"/>
        </a:p>
      </dsp:txBody>
      <dsp:txXfrm>
        <a:off x="8409187" y="0"/>
        <a:ext cx="2606676" cy="1323674"/>
      </dsp:txXfrm>
    </dsp:sp>
    <dsp:sp modelId="{CE0CA234-072A-4D54-81A6-9585F3E43BB5}">
      <dsp:nvSpPr>
        <dsp:cNvPr id="0" name=""/>
        <dsp:cNvSpPr/>
      </dsp:nvSpPr>
      <dsp:spPr>
        <a:xfrm>
          <a:off x="8669854" y="1323889"/>
          <a:ext cx="2085340" cy="4236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Resource Governor</a:t>
          </a:r>
          <a:endParaRPr lang="en-US" sz="1100" kern="1200"/>
        </a:p>
      </dsp:txBody>
      <dsp:txXfrm>
        <a:off x="8682261" y="1336296"/>
        <a:ext cx="2060526" cy="398798"/>
      </dsp:txXfrm>
    </dsp:sp>
    <dsp:sp modelId="{DB1689D5-6414-45FB-8EC4-CA28D9CEBD43}">
      <dsp:nvSpPr>
        <dsp:cNvPr id="0" name=""/>
        <dsp:cNvSpPr/>
      </dsp:nvSpPr>
      <dsp:spPr>
        <a:xfrm>
          <a:off x="8669854" y="1812673"/>
          <a:ext cx="2085340" cy="4236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Windows Job Objects</a:t>
          </a:r>
          <a:endParaRPr lang="en-US" sz="1100" kern="1200"/>
        </a:p>
      </dsp:txBody>
      <dsp:txXfrm>
        <a:off x="8682261" y="1825080"/>
        <a:ext cx="2060526" cy="398798"/>
      </dsp:txXfrm>
    </dsp:sp>
    <dsp:sp modelId="{3C3CEB21-69EE-47CA-BC8E-274C381DD340}">
      <dsp:nvSpPr>
        <dsp:cNvPr id="0" name=""/>
        <dsp:cNvSpPr/>
      </dsp:nvSpPr>
      <dsp:spPr>
        <a:xfrm>
          <a:off x="8669854" y="2301456"/>
          <a:ext cx="2085340" cy="4236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File Server Resource Manager (FSRM)</a:t>
          </a:r>
          <a:endParaRPr lang="en-US" sz="1100" kern="1200"/>
        </a:p>
      </dsp:txBody>
      <dsp:txXfrm>
        <a:off x="8682261" y="2313863"/>
        <a:ext cx="2060526" cy="398798"/>
      </dsp:txXfrm>
    </dsp:sp>
    <dsp:sp modelId="{89875709-F8F2-421B-9E06-BC94C62FDD6D}">
      <dsp:nvSpPr>
        <dsp:cNvPr id="0" name=""/>
        <dsp:cNvSpPr/>
      </dsp:nvSpPr>
      <dsp:spPr>
        <a:xfrm>
          <a:off x="8669854" y="2790240"/>
          <a:ext cx="2085340" cy="4236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Transaction Log Rates</a:t>
          </a:r>
          <a:endParaRPr lang="en-US" sz="1100" kern="1200"/>
        </a:p>
      </dsp:txBody>
      <dsp:txXfrm>
        <a:off x="8682261" y="2802647"/>
        <a:ext cx="2060526" cy="398798"/>
      </dsp:txXfrm>
    </dsp:sp>
    <dsp:sp modelId="{EB2137F6-EAFE-4EC4-8B1B-0F532C03029D}">
      <dsp:nvSpPr>
        <dsp:cNvPr id="0" name=""/>
        <dsp:cNvSpPr/>
      </dsp:nvSpPr>
      <dsp:spPr>
        <a:xfrm>
          <a:off x="8669854" y="3279024"/>
          <a:ext cx="2085340" cy="4236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Azure Storage Limits</a:t>
          </a:r>
          <a:endParaRPr lang="en-US" sz="1100" kern="1200"/>
        </a:p>
      </dsp:txBody>
      <dsp:txXfrm>
        <a:off x="8682261" y="3291431"/>
        <a:ext cx="2060526" cy="398798"/>
      </dsp:txXfrm>
    </dsp:sp>
    <dsp:sp modelId="{49E1B8B5-C59E-42B7-A5FD-1A5228824185}">
      <dsp:nvSpPr>
        <dsp:cNvPr id="0" name=""/>
        <dsp:cNvSpPr/>
      </dsp:nvSpPr>
      <dsp:spPr>
        <a:xfrm>
          <a:off x="8669854" y="3767807"/>
          <a:ext cx="2085340" cy="4236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err="1"/>
            <a:t>sys.dm_os_job_object</a:t>
          </a:r>
          <a:endParaRPr lang="en-US" sz="1100" kern="1200"/>
        </a:p>
      </dsp:txBody>
      <dsp:txXfrm>
        <a:off x="8682261" y="3780214"/>
        <a:ext cx="2060526" cy="39879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FD692-A02E-4E9C-A501-A266A9FAF2C8}">
      <dsp:nvSpPr>
        <dsp:cNvPr id="0" name=""/>
        <dsp:cNvSpPr/>
      </dsp:nvSpPr>
      <dsp:spPr>
        <a:xfrm>
          <a:off x="5442"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Pre-deployment Planning</a:t>
          </a:r>
        </a:p>
      </dsp:txBody>
      <dsp:txXfrm>
        <a:off x="282441" y="0"/>
        <a:ext cx="2614137" cy="553998"/>
      </dsp:txXfrm>
    </dsp:sp>
    <dsp:sp modelId="{05E42E3D-82CA-4FA4-95A2-C5B3B86A2C40}">
      <dsp:nvSpPr>
        <dsp:cNvPr id="0" name=""/>
        <dsp:cNvSpPr/>
      </dsp:nvSpPr>
      <dsp:spPr>
        <a:xfrm>
          <a:off x="2856764" y="0"/>
          <a:ext cx="3168135" cy="553998"/>
        </a:xfrm>
        <a:prstGeom prst="chevron">
          <a:avLst/>
        </a:prstGeom>
        <a:solidFill>
          <a:srgbClr val="50E6F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Deploy, Connect, and Verify</a:t>
          </a:r>
        </a:p>
      </dsp:txBody>
      <dsp:txXfrm>
        <a:off x="3133763" y="0"/>
        <a:ext cx="2614137" cy="553998"/>
      </dsp:txXfrm>
    </dsp:sp>
    <dsp:sp modelId="{D41F5119-26CE-4B93-A611-9267F8D8BAF6}">
      <dsp:nvSpPr>
        <dsp:cNvPr id="0" name=""/>
        <dsp:cNvSpPr/>
      </dsp:nvSpPr>
      <dsp:spPr>
        <a:xfrm>
          <a:off x="5708086"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Configure</a:t>
          </a:r>
        </a:p>
      </dsp:txBody>
      <dsp:txXfrm>
        <a:off x="5985085" y="0"/>
        <a:ext cx="2614137" cy="553998"/>
      </dsp:txXfrm>
    </dsp:sp>
    <dsp:sp modelId="{9E6B1C24-FBBC-4B40-811D-58C505F938D8}">
      <dsp:nvSpPr>
        <dsp:cNvPr id="0" name=""/>
        <dsp:cNvSpPr/>
      </dsp:nvSpPr>
      <dsp:spPr>
        <a:xfrm>
          <a:off x="8559408"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Load data</a:t>
          </a:r>
        </a:p>
      </dsp:txBody>
      <dsp:txXfrm>
        <a:off x="8836407" y="0"/>
        <a:ext cx="2614137" cy="55399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FD692-A02E-4E9C-A501-A266A9FAF2C8}">
      <dsp:nvSpPr>
        <dsp:cNvPr id="0" name=""/>
        <dsp:cNvSpPr/>
      </dsp:nvSpPr>
      <dsp:spPr>
        <a:xfrm>
          <a:off x="5442"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Pre-deployment Planning</a:t>
          </a:r>
        </a:p>
      </dsp:txBody>
      <dsp:txXfrm>
        <a:off x="282441" y="0"/>
        <a:ext cx="2614137" cy="553998"/>
      </dsp:txXfrm>
    </dsp:sp>
    <dsp:sp modelId="{05E42E3D-82CA-4FA4-95A2-C5B3B86A2C40}">
      <dsp:nvSpPr>
        <dsp:cNvPr id="0" name=""/>
        <dsp:cNvSpPr/>
      </dsp:nvSpPr>
      <dsp:spPr>
        <a:xfrm>
          <a:off x="2856764"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bg1"/>
              </a:solidFill>
            </a:rPr>
            <a:t>Deploy, Connect, and Verify</a:t>
          </a:r>
          <a:endParaRPr lang="en-US" sz="1600" kern="1200"/>
        </a:p>
      </dsp:txBody>
      <dsp:txXfrm>
        <a:off x="3133763" y="0"/>
        <a:ext cx="2614137" cy="553998"/>
      </dsp:txXfrm>
    </dsp:sp>
    <dsp:sp modelId="{D41F5119-26CE-4B93-A611-9267F8D8BAF6}">
      <dsp:nvSpPr>
        <dsp:cNvPr id="0" name=""/>
        <dsp:cNvSpPr/>
      </dsp:nvSpPr>
      <dsp:spPr>
        <a:xfrm>
          <a:off x="5708086" y="0"/>
          <a:ext cx="3168135" cy="553998"/>
        </a:xfrm>
        <a:prstGeom prst="chevron">
          <a:avLst/>
        </a:prstGeom>
        <a:solidFill>
          <a:srgbClr val="50E6F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Configure</a:t>
          </a:r>
        </a:p>
      </dsp:txBody>
      <dsp:txXfrm>
        <a:off x="5985085" y="0"/>
        <a:ext cx="2614137" cy="553998"/>
      </dsp:txXfrm>
    </dsp:sp>
    <dsp:sp modelId="{9E6B1C24-FBBC-4B40-811D-58C505F938D8}">
      <dsp:nvSpPr>
        <dsp:cNvPr id="0" name=""/>
        <dsp:cNvSpPr/>
      </dsp:nvSpPr>
      <dsp:spPr>
        <a:xfrm>
          <a:off x="8559408" y="0"/>
          <a:ext cx="3168135" cy="553998"/>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Load data</a:t>
          </a:r>
        </a:p>
      </dsp:txBody>
      <dsp:txXfrm>
        <a:off x="8836407" y="0"/>
        <a:ext cx="2614137" cy="553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41594-FFAC-4DF1-873D-B8859E4358E7}">
      <dsp:nvSpPr>
        <dsp:cNvPr id="0" name=""/>
        <dsp:cNvSpPr/>
      </dsp:nvSpPr>
      <dsp:spPr>
        <a:xfrm>
          <a:off x="5669" y="427617"/>
          <a:ext cx="2899853" cy="265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baseline="0"/>
            <a:t>Deployment Choices</a:t>
          </a:r>
          <a:endParaRPr lang="en-US" sz="1300" kern="1200"/>
        </a:p>
      </dsp:txBody>
      <dsp:txXfrm>
        <a:off x="5669" y="427617"/>
        <a:ext cx="2899853" cy="265443"/>
      </dsp:txXfrm>
    </dsp:sp>
    <dsp:sp modelId="{9C43988C-A431-4F3C-AFEA-D83EF77B297E}">
      <dsp:nvSpPr>
        <dsp:cNvPr id="0" name=""/>
        <dsp:cNvSpPr/>
      </dsp:nvSpPr>
      <dsp:spPr>
        <a:xfrm>
          <a:off x="2905523" y="178764"/>
          <a:ext cx="579970" cy="763150"/>
        </a:xfrm>
        <a:prstGeom prst="leftBrace">
          <a:avLst>
            <a:gd name="adj1" fmla="val 35000"/>
            <a:gd name="adj2" fmla="val 50000"/>
          </a:avLst>
        </a:pr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AAF634-D735-4C66-990F-861B5D1CC0F6}">
      <dsp:nvSpPr>
        <dsp:cNvPr id="0" name=""/>
        <dsp:cNvSpPr/>
      </dsp:nvSpPr>
      <dsp:spPr>
        <a:xfrm>
          <a:off x="3717482" y="178764"/>
          <a:ext cx="7887602" cy="763150"/>
        </a:xfrm>
        <a:prstGeom prst="rect">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baseline="0"/>
            <a:t>Marketplace pre-installed SQL Server on Windows or Linux</a:t>
          </a:r>
          <a:endParaRPr lang="en-US" sz="1300" kern="1200"/>
        </a:p>
        <a:p>
          <a:pPr marL="114300" lvl="1" indent="-114300" algn="l" defTabSz="577850">
            <a:lnSpc>
              <a:spcPct val="90000"/>
            </a:lnSpc>
            <a:spcBef>
              <a:spcPct val="0"/>
            </a:spcBef>
            <a:spcAft>
              <a:spcPct val="15000"/>
            </a:spcAft>
            <a:buChar char="•"/>
          </a:pPr>
          <a:r>
            <a:rPr lang="en-US" sz="1300" kern="1200" baseline="0"/>
            <a:t>Install your own SQL Server</a:t>
          </a:r>
          <a:endParaRPr lang="en-US" sz="1300" kern="1200"/>
        </a:p>
        <a:p>
          <a:pPr marL="114300" lvl="1" indent="-114300" algn="l" defTabSz="577850">
            <a:lnSpc>
              <a:spcPct val="90000"/>
            </a:lnSpc>
            <a:spcBef>
              <a:spcPct val="0"/>
            </a:spcBef>
            <a:spcAft>
              <a:spcPct val="15000"/>
            </a:spcAft>
            <a:buChar char="•"/>
          </a:pPr>
          <a:r>
            <a:rPr lang="en-US" sz="1300" kern="1200" baseline="0"/>
            <a:t>Lift and Shift with Azure Migrate (Azure Site Recovery)</a:t>
          </a:r>
          <a:endParaRPr lang="en-US" sz="1300" kern="1200"/>
        </a:p>
      </dsp:txBody>
      <dsp:txXfrm>
        <a:off x="3717482" y="178764"/>
        <a:ext cx="7887602" cy="763150"/>
      </dsp:txXfrm>
    </dsp:sp>
    <dsp:sp modelId="{E25BD771-BC3E-4903-85A3-A662FCA35DC0}">
      <dsp:nvSpPr>
        <dsp:cNvPr id="0" name=""/>
        <dsp:cNvSpPr/>
      </dsp:nvSpPr>
      <dsp:spPr>
        <a:xfrm>
          <a:off x="5669" y="1237568"/>
          <a:ext cx="2899853" cy="265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baseline="0"/>
            <a:t>Resource Provider</a:t>
          </a:r>
          <a:endParaRPr lang="en-US" sz="1300" kern="1200"/>
        </a:p>
      </dsp:txBody>
      <dsp:txXfrm>
        <a:off x="5669" y="1237568"/>
        <a:ext cx="2899853" cy="265443"/>
      </dsp:txXfrm>
    </dsp:sp>
    <dsp:sp modelId="{48048C13-6993-47DE-92C0-9EB88811414B}">
      <dsp:nvSpPr>
        <dsp:cNvPr id="0" name=""/>
        <dsp:cNvSpPr/>
      </dsp:nvSpPr>
      <dsp:spPr>
        <a:xfrm>
          <a:off x="2905523" y="988714"/>
          <a:ext cx="579970" cy="763150"/>
        </a:xfrm>
        <a:prstGeom prst="leftBrace">
          <a:avLst>
            <a:gd name="adj1" fmla="val 35000"/>
            <a:gd name="adj2" fmla="val 50000"/>
          </a:avLst>
        </a:pr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FF2333-CE7E-4073-87AD-332DEE7BB1EA}">
      <dsp:nvSpPr>
        <dsp:cNvPr id="0" name=""/>
        <dsp:cNvSpPr/>
      </dsp:nvSpPr>
      <dsp:spPr>
        <a:xfrm>
          <a:off x="3717482" y="988714"/>
          <a:ext cx="7887602" cy="763150"/>
        </a:xfrm>
        <a:prstGeom prst="rect">
          <a:avLst/>
        </a:prstGeom>
        <a:solidFill>
          <a:schemeClr val="accent1">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baseline="0"/>
            <a:t>Unlock Licensing and Edition Flexibility</a:t>
          </a:r>
          <a:endParaRPr lang="en-US" sz="1300" kern="1200"/>
        </a:p>
        <a:p>
          <a:pPr marL="114300" lvl="1" indent="-114300" algn="l" defTabSz="577850">
            <a:lnSpc>
              <a:spcPct val="90000"/>
            </a:lnSpc>
            <a:spcBef>
              <a:spcPct val="0"/>
            </a:spcBef>
            <a:spcAft>
              <a:spcPct val="15000"/>
            </a:spcAft>
            <a:buChar char="•"/>
          </a:pPr>
          <a:r>
            <a:rPr lang="en-US" sz="1300" kern="1200" baseline="0"/>
            <a:t>Automated Backups and Security Updates</a:t>
          </a:r>
          <a:endParaRPr lang="en-US" sz="1300" kern="1200"/>
        </a:p>
        <a:p>
          <a:pPr marL="114300" lvl="1" indent="-114300" algn="l" defTabSz="577850">
            <a:lnSpc>
              <a:spcPct val="90000"/>
            </a:lnSpc>
            <a:spcBef>
              <a:spcPct val="0"/>
            </a:spcBef>
            <a:spcAft>
              <a:spcPct val="15000"/>
            </a:spcAft>
            <a:buChar char="•"/>
          </a:pPr>
          <a:r>
            <a:rPr lang="en-US" sz="1300" kern="1200" baseline="0"/>
            <a:t>Manage VMs through Azure SQL in portal</a:t>
          </a:r>
          <a:endParaRPr lang="en-US" sz="1300" kern="1200"/>
        </a:p>
      </dsp:txBody>
      <dsp:txXfrm>
        <a:off x="3717482" y="988714"/>
        <a:ext cx="7887602" cy="763150"/>
      </dsp:txXfrm>
    </dsp:sp>
    <dsp:sp modelId="{2773D63B-2890-4978-9395-D8327FC4049E}">
      <dsp:nvSpPr>
        <dsp:cNvPr id="0" name=""/>
        <dsp:cNvSpPr/>
      </dsp:nvSpPr>
      <dsp:spPr>
        <a:xfrm>
          <a:off x="5669" y="2279782"/>
          <a:ext cx="2899853" cy="265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baseline="0"/>
            <a:t>Sizes and Storage Performance</a:t>
          </a:r>
          <a:endParaRPr lang="en-US" sz="1300" kern="1200"/>
        </a:p>
      </dsp:txBody>
      <dsp:txXfrm>
        <a:off x="5669" y="2279782"/>
        <a:ext cx="2899853" cy="265443"/>
      </dsp:txXfrm>
    </dsp:sp>
    <dsp:sp modelId="{AA96E9B4-A390-4AB0-A02B-451416A1BE6B}">
      <dsp:nvSpPr>
        <dsp:cNvPr id="0" name=""/>
        <dsp:cNvSpPr/>
      </dsp:nvSpPr>
      <dsp:spPr>
        <a:xfrm>
          <a:off x="2905523" y="1798665"/>
          <a:ext cx="579970" cy="1227677"/>
        </a:xfrm>
        <a:prstGeom prst="leftBrace">
          <a:avLst>
            <a:gd name="adj1" fmla="val 35000"/>
            <a:gd name="adj2" fmla="val 50000"/>
          </a:avLst>
        </a:pr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18C216-F7A8-4701-BA13-3317BCAA7766}">
      <dsp:nvSpPr>
        <dsp:cNvPr id="0" name=""/>
        <dsp:cNvSpPr/>
      </dsp:nvSpPr>
      <dsp:spPr>
        <a:xfrm>
          <a:off x="3717482" y="1798665"/>
          <a:ext cx="7887602" cy="1227677"/>
        </a:xfrm>
        <a:prstGeom prst="rect">
          <a:avLst/>
        </a:prstGeom>
        <a:solidFill>
          <a:schemeClr val="accent1">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baseline="0"/>
            <a:t>Memory or Storage optimized sizes for best performance</a:t>
          </a:r>
          <a:endParaRPr lang="en-US" sz="1300" kern="1200"/>
        </a:p>
        <a:p>
          <a:pPr marL="114300" lvl="1" indent="-114300" algn="l" defTabSz="577850">
            <a:lnSpc>
              <a:spcPct val="90000"/>
            </a:lnSpc>
            <a:spcBef>
              <a:spcPct val="0"/>
            </a:spcBef>
            <a:spcAft>
              <a:spcPct val="15000"/>
            </a:spcAft>
            <a:buChar char="•"/>
          </a:pPr>
          <a:r>
            <a:rPr lang="en-US" sz="1300" kern="1200" baseline="0"/>
            <a:t>Data and log on Premium Storage Managed Disks</a:t>
          </a:r>
          <a:endParaRPr lang="en-US" sz="1300" kern="1200"/>
        </a:p>
        <a:p>
          <a:pPr marL="114300" lvl="1" indent="-114300" algn="l" defTabSz="577850">
            <a:lnSpc>
              <a:spcPct val="90000"/>
            </a:lnSpc>
            <a:spcBef>
              <a:spcPct val="0"/>
            </a:spcBef>
            <a:spcAft>
              <a:spcPct val="15000"/>
            </a:spcAft>
            <a:buChar char="•"/>
          </a:pPr>
          <a:r>
            <a:rPr lang="en-US" sz="1300" kern="1200" baseline="0"/>
            <a:t>Azure Blob Read Caching for data disks</a:t>
          </a:r>
          <a:endParaRPr lang="en-US" sz="1300" kern="1200"/>
        </a:p>
        <a:p>
          <a:pPr marL="114300" lvl="1" indent="-114300" algn="l" defTabSz="577850">
            <a:lnSpc>
              <a:spcPct val="90000"/>
            </a:lnSpc>
            <a:spcBef>
              <a:spcPct val="0"/>
            </a:spcBef>
            <a:spcAft>
              <a:spcPct val="15000"/>
            </a:spcAft>
            <a:buChar char="•"/>
          </a:pPr>
          <a:r>
            <a:rPr lang="en-US" sz="1300" kern="1200" baseline="0"/>
            <a:t>Tempdb on local SSD</a:t>
          </a:r>
          <a:endParaRPr lang="en-US" sz="1300" kern="1200"/>
        </a:p>
        <a:p>
          <a:pPr marL="114300" lvl="1" indent="-114300" algn="l" defTabSz="577850">
            <a:lnSpc>
              <a:spcPct val="90000"/>
            </a:lnSpc>
            <a:spcBef>
              <a:spcPct val="0"/>
            </a:spcBef>
            <a:spcAft>
              <a:spcPct val="15000"/>
            </a:spcAft>
            <a:buChar char="•"/>
          </a:pPr>
          <a:r>
            <a:rPr lang="en-US" sz="1300" kern="1200" baseline="0"/>
            <a:t>Ultra disks for extremely low latency needs</a:t>
          </a:r>
          <a:endParaRPr lang="en-US" sz="1300" kern="1200"/>
        </a:p>
      </dsp:txBody>
      <dsp:txXfrm>
        <a:off x="3717482" y="1798665"/>
        <a:ext cx="7887602" cy="1227677"/>
      </dsp:txXfrm>
    </dsp:sp>
    <dsp:sp modelId="{DA093EEA-8C42-44E7-9BBC-43F791FAEB64}">
      <dsp:nvSpPr>
        <dsp:cNvPr id="0" name=""/>
        <dsp:cNvSpPr/>
      </dsp:nvSpPr>
      <dsp:spPr>
        <a:xfrm>
          <a:off x="5669" y="3205864"/>
          <a:ext cx="2899853" cy="265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baseline="0"/>
            <a:t>Networking and Security</a:t>
          </a:r>
          <a:endParaRPr lang="en-US" sz="1300" kern="1200"/>
        </a:p>
      </dsp:txBody>
      <dsp:txXfrm>
        <a:off x="5669" y="3205864"/>
        <a:ext cx="2899853" cy="265443"/>
      </dsp:txXfrm>
    </dsp:sp>
    <dsp:sp modelId="{92C10A06-B033-4B90-B35E-5C3570079A11}">
      <dsp:nvSpPr>
        <dsp:cNvPr id="0" name=""/>
        <dsp:cNvSpPr/>
      </dsp:nvSpPr>
      <dsp:spPr>
        <a:xfrm>
          <a:off x="2905523" y="3073143"/>
          <a:ext cx="579970" cy="530887"/>
        </a:xfrm>
        <a:prstGeom prst="leftBrace">
          <a:avLst>
            <a:gd name="adj1" fmla="val 35000"/>
            <a:gd name="adj2" fmla="val 50000"/>
          </a:avLst>
        </a:pr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F996F4-A626-4987-B1A7-4A88C3948158}">
      <dsp:nvSpPr>
        <dsp:cNvPr id="0" name=""/>
        <dsp:cNvSpPr/>
      </dsp:nvSpPr>
      <dsp:spPr>
        <a:xfrm>
          <a:off x="3717482" y="3073143"/>
          <a:ext cx="7887602" cy="530887"/>
        </a:xfrm>
        <a:prstGeom prst="rect">
          <a:avLst/>
        </a:prstGeom>
        <a:solidFill>
          <a:schemeClr val="accent1">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baseline="0"/>
            <a:t>Virtual Networks to integrate with on-premises</a:t>
          </a:r>
          <a:endParaRPr lang="en-US" sz="1300" kern="1200"/>
        </a:p>
        <a:p>
          <a:pPr marL="114300" lvl="1" indent="-114300" algn="l" defTabSz="577850">
            <a:lnSpc>
              <a:spcPct val="90000"/>
            </a:lnSpc>
            <a:spcBef>
              <a:spcPct val="0"/>
            </a:spcBef>
            <a:spcAft>
              <a:spcPct val="15000"/>
            </a:spcAft>
            <a:buChar char="•"/>
          </a:pPr>
          <a:r>
            <a:rPr lang="en-US" sz="1300" kern="1200" baseline="0"/>
            <a:t>Advanced Data Security services (Preview)</a:t>
          </a:r>
          <a:endParaRPr lang="en-US" sz="1300" kern="1200"/>
        </a:p>
      </dsp:txBody>
      <dsp:txXfrm>
        <a:off x="3717482" y="3073143"/>
        <a:ext cx="7887602" cy="530887"/>
      </dsp:txXfrm>
    </dsp:sp>
    <dsp:sp modelId="{2CCB6C98-2822-47DD-B395-A22BCA85A25D}">
      <dsp:nvSpPr>
        <dsp:cNvPr id="0" name=""/>
        <dsp:cNvSpPr/>
      </dsp:nvSpPr>
      <dsp:spPr>
        <a:xfrm>
          <a:off x="5669" y="4480342"/>
          <a:ext cx="2899853" cy="265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kern="1200" baseline="0"/>
            <a:t>HADR</a:t>
          </a:r>
          <a:endParaRPr lang="en-US" sz="1300" kern="1200"/>
        </a:p>
      </dsp:txBody>
      <dsp:txXfrm>
        <a:off x="5669" y="4480342"/>
        <a:ext cx="2899853" cy="265443"/>
      </dsp:txXfrm>
    </dsp:sp>
    <dsp:sp modelId="{97F1ECD3-E5D0-487B-BC2B-6EDCE6ABCF0E}">
      <dsp:nvSpPr>
        <dsp:cNvPr id="0" name=""/>
        <dsp:cNvSpPr/>
      </dsp:nvSpPr>
      <dsp:spPr>
        <a:xfrm>
          <a:off x="2905523" y="3650830"/>
          <a:ext cx="579970" cy="1924467"/>
        </a:xfrm>
        <a:prstGeom prst="leftBrace">
          <a:avLst>
            <a:gd name="adj1" fmla="val 35000"/>
            <a:gd name="adj2" fmla="val 50000"/>
          </a:avLst>
        </a:pr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D4A415-C8CE-4186-9CFF-E9F5B0D4DC49}">
      <dsp:nvSpPr>
        <dsp:cNvPr id="0" name=""/>
        <dsp:cNvSpPr/>
      </dsp:nvSpPr>
      <dsp:spPr>
        <a:xfrm>
          <a:off x="3717482" y="3650830"/>
          <a:ext cx="7887602" cy="1924467"/>
        </a:xfrm>
        <a:prstGeom prst="rect">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kern="1200" baseline="0"/>
            <a:t>Azure VM built-in HA</a:t>
          </a:r>
          <a:endParaRPr lang="en-US" sz="1300" kern="1200"/>
        </a:p>
        <a:p>
          <a:pPr marL="114300" lvl="1" indent="-114300" algn="l" defTabSz="577850">
            <a:lnSpc>
              <a:spcPct val="90000"/>
            </a:lnSpc>
            <a:spcBef>
              <a:spcPct val="0"/>
            </a:spcBef>
            <a:spcAft>
              <a:spcPct val="15000"/>
            </a:spcAft>
            <a:buChar char="•"/>
          </a:pPr>
          <a:r>
            <a:rPr lang="en-US" sz="1300" kern="1200" baseline="0"/>
            <a:t>Azure Storage built-in DR</a:t>
          </a:r>
          <a:endParaRPr lang="en-US" sz="1300" kern="1200"/>
        </a:p>
        <a:p>
          <a:pPr marL="114300" lvl="1" indent="-114300" algn="l" defTabSz="577850">
            <a:lnSpc>
              <a:spcPct val="90000"/>
            </a:lnSpc>
            <a:spcBef>
              <a:spcPct val="0"/>
            </a:spcBef>
            <a:spcAft>
              <a:spcPct val="15000"/>
            </a:spcAft>
            <a:buChar char="•"/>
          </a:pPr>
          <a:r>
            <a:rPr lang="en-US" sz="1300" kern="1200" baseline="0"/>
            <a:t>Azure Backup and Automated backups to Azure Blob Storage</a:t>
          </a:r>
          <a:endParaRPr lang="en-US" sz="1300" kern="1200"/>
        </a:p>
        <a:p>
          <a:pPr marL="114300" lvl="1" indent="-114300" algn="l" defTabSz="577850">
            <a:lnSpc>
              <a:spcPct val="90000"/>
            </a:lnSpc>
            <a:spcBef>
              <a:spcPct val="0"/>
            </a:spcBef>
            <a:spcAft>
              <a:spcPct val="15000"/>
            </a:spcAft>
            <a:buChar char="•"/>
          </a:pPr>
          <a:r>
            <a:rPr lang="en-US" sz="1300" kern="1200"/>
            <a:t>File-Snapshot Backups</a:t>
          </a:r>
        </a:p>
        <a:p>
          <a:pPr marL="114300" lvl="1" indent="-114300" algn="l" defTabSz="577850">
            <a:lnSpc>
              <a:spcPct val="90000"/>
            </a:lnSpc>
            <a:spcBef>
              <a:spcPct val="0"/>
            </a:spcBef>
            <a:spcAft>
              <a:spcPct val="15000"/>
            </a:spcAft>
            <a:buChar char="•"/>
          </a:pPr>
          <a:r>
            <a:rPr lang="en-US" sz="1300" kern="1200" baseline="0"/>
            <a:t>Failover Cluster Instance with Azure Premium File Share</a:t>
          </a:r>
          <a:endParaRPr lang="en-US" sz="1300" kern="1200"/>
        </a:p>
        <a:p>
          <a:pPr marL="114300" lvl="1" indent="-114300" algn="l" defTabSz="577850">
            <a:lnSpc>
              <a:spcPct val="90000"/>
            </a:lnSpc>
            <a:spcBef>
              <a:spcPct val="0"/>
            </a:spcBef>
            <a:spcAft>
              <a:spcPct val="15000"/>
            </a:spcAft>
            <a:buChar char="•"/>
          </a:pPr>
          <a:r>
            <a:rPr lang="en-US" sz="1300" kern="1200" baseline="0"/>
            <a:t>Always On Availability Groups with Cloud Witness</a:t>
          </a:r>
          <a:endParaRPr lang="en-US" sz="1300" kern="1200"/>
        </a:p>
        <a:p>
          <a:pPr marL="114300" lvl="1" indent="-114300" algn="l" defTabSz="577850">
            <a:lnSpc>
              <a:spcPct val="90000"/>
            </a:lnSpc>
            <a:spcBef>
              <a:spcPct val="0"/>
            </a:spcBef>
            <a:spcAft>
              <a:spcPct val="15000"/>
            </a:spcAft>
            <a:buChar char="•"/>
          </a:pPr>
          <a:r>
            <a:rPr lang="en-US" sz="1300" kern="1200" baseline="0"/>
            <a:t>Hybrid Availability Group Secondary replicas</a:t>
          </a:r>
          <a:endParaRPr lang="en-US" sz="1300" kern="1200"/>
        </a:p>
        <a:p>
          <a:pPr marL="114300" lvl="1" indent="-114300" algn="l" defTabSz="577850">
            <a:lnSpc>
              <a:spcPct val="90000"/>
            </a:lnSpc>
            <a:spcBef>
              <a:spcPct val="0"/>
            </a:spcBef>
            <a:spcAft>
              <a:spcPct val="15000"/>
            </a:spcAft>
            <a:buChar char="•"/>
          </a:pPr>
          <a:r>
            <a:rPr lang="en-US" sz="1300" kern="1200" baseline="0"/>
            <a:t>HADR on RedHat Linux with Pacemaker and fencing</a:t>
          </a:r>
          <a:endParaRPr lang="en-US" sz="1300" kern="1200"/>
        </a:p>
      </dsp:txBody>
      <dsp:txXfrm>
        <a:off x="3717482" y="3650830"/>
        <a:ext cx="7887602" cy="1924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err="1">
              <a:solidFill>
                <a:schemeClr val="tx2"/>
              </a:solidFill>
            </a:rPr>
            <a:t>Versionless</a:t>
          </a:r>
          <a:endParaRPr lang="en-US" sz="2200" kern="1200">
            <a:solidFill>
              <a:schemeClr val="tx2"/>
            </a:solidFill>
          </a:endParaRP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4C26D-0273-479F-86D1-509B19459950}">
      <dsp:nvSpPr>
        <dsp:cNvPr id="0" name=""/>
        <dsp:cNvSpPr/>
      </dsp:nvSpPr>
      <dsp:spPr>
        <a:xfrm>
          <a:off x="2319851" y="508"/>
          <a:ext cx="3082533" cy="770633"/>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General purpose</a:t>
          </a:r>
        </a:p>
      </dsp:txBody>
      <dsp:txXfrm>
        <a:off x="2342422" y="23079"/>
        <a:ext cx="3037391" cy="725491"/>
      </dsp:txXfrm>
    </dsp:sp>
    <dsp:sp modelId="{C9F5BEC4-3468-4F65-B477-C1E549111A2C}">
      <dsp:nvSpPr>
        <dsp:cNvPr id="0" name=""/>
        <dsp:cNvSpPr/>
      </dsp:nvSpPr>
      <dsp:spPr>
        <a:xfrm rot="5400000">
          <a:off x="3793687" y="838572"/>
          <a:ext cx="134860" cy="1348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E6CDD5-C2C5-4187-BD2C-F773C858C04F}">
      <dsp:nvSpPr>
        <dsp:cNvPr id="0" name=""/>
        <dsp:cNvSpPr/>
      </dsp:nvSpPr>
      <dsp:spPr>
        <a:xfrm>
          <a:off x="2319851" y="1040863"/>
          <a:ext cx="3082533" cy="770633"/>
        </a:xfrm>
        <a:prstGeom prst="roundRect">
          <a:avLst>
            <a:gd name="adj" fmla="val 1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effectLst/>
            </a:rPr>
            <a:t>Most business workloads</a:t>
          </a:r>
          <a:endParaRPr lang="en-US" sz="1600" kern="1200"/>
        </a:p>
      </dsp:txBody>
      <dsp:txXfrm>
        <a:off x="2342422" y="1063434"/>
        <a:ext cx="3037391" cy="725491"/>
      </dsp:txXfrm>
    </dsp:sp>
    <dsp:sp modelId="{8B9873B6-F0A9-462A-8CCE-5AA34B04F006}">
      <dsp:nvSpPr>
        <dsp:cNvPr id="0" name=""/>
        <dsp:cNvSpPr/>
      </dsp:nvSpPr>
      <dsp:spPr>
        <a:xfrm>
          <a:off x="5833939" y="508"/>
          <a:ext cx="3082533" cy="770633"/>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Business Critical</a:t>
          </a:r>
        </a:p>
      </dsp:txBody>
      <dsp:txXfrm>
        <a:off x="5856510" y="23079"/>
        <a:ext cx="3037391" cy="725491"/>
      </dsp:txXfrm>
    </dsp:sp>
    <dsp:sp modelId="{31449259-44DD-4AF4-9B49-5F5BC5BB94FD}">
      <dsp:nvSpPr>
        <dsp:cNvPr id="0" name=""/>
        <dsp:cNvSpPr/>
      </dsp:nvSpPr>
      <dsp:spPr>
        <a:xfrm rot="5400000">
          <a:off x="7307776" y="838572"/>
          <a:ext cx="134860" cy="1348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0C1581-E85B-45BA-AEBA-D4F14908594F}">
      <dsp:nvSpPr>
        <dsp:cNvPr id="0" name=""/>
        <dsp:cNvSpPr/>
      </dsp:nvSpPr>
      <dsp:spPr>
        <a:xfrm>
          <a:off x="5833939" y="1040863"/>
          <a:ext cx="3082533" cy="770633"/>
        </a:xfrm>
        <a:prstGeom prst="roundRect">
          <a:avLst>
            <a:gd name="adj" fmla="val 1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Workloads that require low latency, fast recovery, and a  readable secondary</a:t>
          </a:r>
        </a:p>
      </dsp:txBody>
      <dsp:txXfrm>
        <a:off x="5856510" y="1063434"/>
        <a:ext cx="3037391" cy="7254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4C26D-0273-479F-86D1-509B19459950}">
      <dsp:nvSpPr>
        <dsp:cNvPr id="0" name=""/>
        <dsp:cNvSpPr/>
      </dsp:nvSpPr>
      <dsp:spPr>
        <a:xfrm>
          <a:off x="562807" y="508"/>
          <a:ext cx="3082533" cy="770633"/>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General purpose</a:t>
          </a:r>
        </a:p>
      </dsp:txBody>
      <dsp:txXfrm>
        <a:off x="585378" y="23079"/>
        <a:ext cx="3037391" cy="725491"/>
      </dsp:txXfrm>
    </dsp:sp>
    <dsp:sp modelId="{C9F5BEC4-3468-4F65-B477-C1E549111A2C}">
      <dsp:nvSpPr>
        <dsp:cNvPr id="0" name=""/>
        <dsp:cNvSpPr/>
      </dsp:nvSpPr>
      <dsp:spPr>
        <a:xfrm rot="5400000">
          <a:off x="2036643" y="838572"/>
          <a:ext cx="134860" cy="1348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E6CDD5-C2C5-4187-BD2C-F773C858C04F}">
      <dsp:nvSpPr>
        <dsp:cNvPr id="0" name=""/>
        <dsp:cNvSpPr/>
      </dsp:nvSpPr>
      <dsp:spPr>
        <a:xfrm>
          <a:off x="562807" y="1040863"/>
          <a:ext cx="3082533" cy="770633"/>
        </a:xfrm>
        <a:prstGeom prst="roundRect">
          <a:avLst>
            <a:gd name="adj" fmla="val 1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effectLst/>
            </a:rPr>
            <a:t>Most business workloads</a:t>
          </a:r>
          <a:endParaRPr lang="en-US" sz="1600" kern="1200"/>
        </a:p>
      </dsp:txBody>
      <dsp:txXfrm>
        <a:off x="585378" y="1063434"/>
        <a:ext cx="3037391" cy="725491"/>
      </dsp:txXfrm>
    </dsp:sp>
    <dsp:sp modelId="{8B9873B6-F0A9-462A-8CCE-5AA34B04F006}">
      <dsp:nvSpPr>
        <dsp:cNvPr id="0" name=""/>
        <dsp:cNvSpPr/>
      </dsp:nvSpPr>
      <dsp:spPr>
        <a:xfrm>
          <a:off x="4076895" y="508"/>
          <a:ext cx="3082533" cy="770633"/>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Business Critical</a:t>
          </a:r>
        </a:p>
      </dsp:txBody>
      <dsp:txXfrm>
        <a:off x="4099466" y="23079"/>
        <a:ext cx="3037391" cy="725491"/>
      </dsp:txXfrm>
    </dsp:sp>
    <dsp:sp modelId="{31449259-44DD-4AF4-9B49-5F5BC5BB94FD}">
      <dsp:nvSpPr>
        <dsp:cNvPr id="0" name=""/>
        <dsp:cNvSpPr/>
      </dsp:nvSpPr>
      <dsp:spPr>
        <a:xfrm rot="5400000">
          <a:off x="5550732" y="838572"/>
          <a:ext cx="134860" cy="1348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0C1581-E85B-45BA-AEBA-D4F14908594F}">
      <dsp:nvSpPr>
        <dsp:cNvPr id="0" name=""/>
        <dsp:cNvSpPr/>
      </dsp:nvSpPr>
      <dsp:spPr>
        <a:xfrm>
          <a:off x="4076895" y="1040863"/>
          <a:ext cx="3082533" cy="770633"/>
        </a:xfrm>
        <a:prstGeom prst="roundRect">
          <a:avLst>
            <a:gd name="adj" fmla="val 1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Workloads that require low latency, fast recovery, and a  readable secondary</a:t>
          </a:r>
        </a:p>
      </dsp:txBody>
      <dsp:txXfrm>
        <a:off x="4099466" y="1063434"/>
        <a:ext cx="3037391" cy="725491"/>
      </dsp:txXfrm>
    </dsp:sp>
    <dsp:sp modelId="{615B394E-A378-4DD2-AC33-2CD30BEC5874}">
      <dsp:nvSpPr>
        <dsp:cNvPr id="0" name=""/>
        <dsp:cNvSpPr/>
      </dsp:nvSpPr>
      <dsp:spPr>
        <a:xfrm>
          <a:off x="7590984" y="508"/>
          <a:ext cx="3082533" cy="770633"/>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Hyperscale</a:t>
          </a:r>
        </a:p>
      </dsp:txBody>
      <dsp:txXfrm>
        <a:off x="7613555" y="23079"/>
        <a:ext cx="3037391" cy="725491"/>
      </dsp:txXfrm>
    </dsp:sp>
    <dsp:sp modelId="{E5229494-786B-439E-A600-0AB02983F7ED}">
      <dsp:nvSpPr>
        <dsp:cNvPr id="0" name=""/>
        <dsp:cNvSpPr/>
      </dsp:nvSpPr>
      <dsp:spPr>
        <a:xfrm rot="5398148">
          <a:off x="9067638" y="833491"/>
          <a:ext cx="129779" cy="1348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AFED9B-E46C-4601-9AD5-9E43F673C095}">
      <dsp:nvSpPr>
        <dsp:cNvPr id="0" name=""/>
        <dsp:cNvSpPr/>
      </dsp:nvSpPr>
      <dsp:spPr>
        <a:xfrm>
          <a:off x="7591538" y="1030700"/>
          <a:ext cx="3082533" cy="770633"/>
        </a:xfrm>
        <a:prstGeom prst="roundRect">
          <a:avLst>
            <a:gd name="adj" fmla="val 1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Most business workloads with highly scalable storage and read-scale requirements</a:t>
          </a:r>
        </a:p>
      </dsp:txBody>
      <dsp:txXfrm>
        <a:off x="7614109" y="1053271"/>
        <a:ext cx="3037391" cy="7254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A51B0-8612-4D37-A645-5B6BAE3C0C78}">
      <dsp:nvSpPr>
        <dsp:cNvPr id="0" name=""/>
        <dsp:cNvSpPr/>
      </dsp:nvSpPr>
      <dsp:spPr>
        <a:xfrm>
          <a:off x="1201555" y="0"/>
          <a:ext cx="877739" cy="8777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093B3-423A-4870-B333-DC70E0F7ADF6}">
      <dsp:nvSpPr>
        <dsp:cNvPr id="0" name=""/>
        <dsp:cNvSpPr/>
      </dsp:nvSpPr>
      <dsp:spPr>
        <a:xfrm>
          <a:off x="1289329" y="87773"/>
          <a:ext cx="702191" cy="702191"/>
        </a:xfrm>
        <a:prstGeom prst="chord">
          <a:avLst>
            <a:gd name="adj1" fmla="val 0"/>
            <a:gd name="adj2" fmla="val 108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88664D-A5BF-4D0F-B4DF-71A06F65ED74}">
      <dsp:nvSpPr>
        <dsp:cNvPr id="0" name=""/>
        <dsp:cNvSpPr/>
      </dsp:nvSpPr>
      <dsp:spPr>
        <a:xfrm>
          <a:off x="1610295" y="877739"/>
          <a:ext cx="3900370" cy="3693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marL="0" lvl="0" indent="0" algn="l" defTabSz="755650">
            <a:lnSpc>
              <a:spcPct val="90000"/>
            </a:lnSpc>
            <a:spcBef>
              <a:spcPct val="0"/>
            </a:spcBef>
            <a:spcAft>
              <a:spcPct val="35000"/>
            </a:spcAft>
            <a:buClr>
              <a:srgbClr val="FFFFFF"/>
            </a:buClr>
            <a:buSzTx/>
            <a:buFont typeface="Arial" panose="020B0604020202020204" pitchFamily="34" charset="0"/>
            <a:buNone/>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80 vCore limit</a:t>
          </a:r>
          <a:endParaRPr kumimoji="0" lang="en-US" sz="1700" b="0" i="0" u="none" strike="noStrike" kern="1200" cap="none" spc="0" normalizeH="0" baseline="0">
            <a:ln>
              <a:noFill/>
            </a:ln>
            <a:solidFill>
              <a:srgbClr val="000000"/>
            </a:solidFill>
            <a:effectLst/>
            <a:uLnTx/>
            <a:uFillTx/>
            <a:latin typeface="Segoe UI"/>
            <a:ea typeface="+mn-ea"/>
            <a:cs typeface="Segoe UI Semilight" panose="020B0402040204020203" pitchFamily="34" charset="0"/>
          </a:endParaRPr>
        </a:p>
        <a:p>
          <a:pPr marL="0" lvl="0" indent="0" algn="l" defTabSz="755650">
            <a:lnSpc>
              <a:spcPct val="90000"/>
            </a:lnSpc>
            <a:spcBef>
              <a:spcPct val="0"/>
            </a:spcBef>
            <a:spcAft>
              <a:spcPct val="35000"/>
            </a:spcAft>
            <a:buClr>
              <a:srgbClr val="FFFFFF"/>
            </a:buClr>
            <a:buSzTx/>
            <a:buFont typeface="Arial" panose="020B0604020202020204" pitchFamily="34" charset="0"/>
            <a:buNone/>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Up to 4 TB of local storage</a:t>
          </a:r>
        </a:p>
        <a:p>
          <a:pPr marL="0" lvl="0" indent="0" algn="l" defTabSz="755650">
            <a:lnSpc>
              <a:spcPct val="90000"/>
            </a:lnSpc>
            <a:spcBef>
              <a:spcPct val="0"/>
            </a:spcBef>
            <a:spcAft>
              <a:spcPct val="35000"/>
            </a:spcAft>
            <a:buClr>
              <a:srgbClr val="FFFFFF"/>
            </a:buClr>
            <a:buSzTx/>
            <a:buFont typeface="Arial" panose="020B0604020202020204" pitchFamily="34" charset="0"/>
            <a:buNone/>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Accelerated Networking is guaranteed</a:t>
          </a:r>
        </a:p>
      </dsp:txBody>
      <dsp:txXfrm>
        <a:off x="1610295" y="877739"/>
        <a:ext cx="3900370" cy="3693820"/>
      </dsp:txXfrm>
    </dsp:sp>
    <dsp:sp modelId="{6B69AE5D-17F3-435A-91B0-A1A8A7EAF107}">
      <dsp:nvSpPr>
        <dsp:cNvPr id="0" name=""/>
        <dsp:cNvSpPr/>
      </dsp:nvSpPr>
      <dsp:spPr>
        <a:xfrm>
          <a:off x="2262157" y="0"/>
          <a:ext cx="2596646" cy="877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20" tIns="109220" rIns="109220" bIns="109220" numCol="1" spcCol="1270" anchor="b" anchorCtr="0">
          <a:noAutofit/>
        </a:bodyPr>
        <a:lstStyle/>
        <a:p>
          <a:pPr marL="0" lvl="0" indent="0" algn="l" defTabSz="1911350">
            <a:lnSpc>
              <a:spcPct val="90000"/>
            </a:lnSpc>
            <a:spcBef>
              <a:spcPct val="0"/>
            </a:spcBef>
            <a:spcAft>
              <a:spcPct val="35000"/>
            </a:spcAft>
            <a:buNone/>
          </a:pPr>
          <a:r>
            <a:rPr lang="en-US" sz="4300" kern="1200">
              <a:solidFill>
                <a:schemeClr val="tx1"/>
              </a:solidFill>
            </a:rPr>
            <a:t>Gen5</a:t>
          </a:r>
        </a:p>
      </dsp:txBody>
      <dsp:txXfrm>
        <a:off x="2262157" y="0"/>
        <a:ext cx="2596646" cy="877739"/>
      </dsp:txXfrm>
    </dsp:sp>
    <dsp:sp modelId="{86A0F5AD-DBE1-4EA6-9E89-1D00B9720125}">
      <dsp:nvSpPr>
        <dsp:cNvPr id="0" name=""/>
        <dsp:cNvSpPr/>
      </dsp:nvSpPr>
      <dsp:spPr>
        <a:xfrm>
          <a:off x="5693527" y="0"/>
          <a:ext cx="877739" cy="87773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E3DB28-8C3E-43BF-BA8C-2954EEB3F09A}">
      <dsp:nvSpPr>
        <dsp:cNvPr id="0" name=""/>
        <dsp:cNvSpPr/>
      </dsp:nvSpPr>
      <dsp:spPr>
        <a:xfrm>
          <a:off x="5781301" y="87773"/>
          <a:ext cx="702191" cy="702191"/>
        </a:xfrm>
        <a:prstGeom prst="chord">
          <a:avLst>
            <a:gd name="adj1" fmla="val 16200000"/>
            <a:gd name="adj2" fmla="val 162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4ECB42-5BB6-4378-A83F-CB94A853F3FC}">
      <dsp:nvSpPr>
        <dsp:cNvPr id="0" name=""/>
        <dsp:cNvSpPr/>
      </dsp:nvSpPr>
      <dsp:spPr>
        <a:xfrm>
          <a:off x="6172623" y="877739"/>
          <a:ext cx="3759658" cy="3693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marL="0" lvl="0" indent="0" algn="l" defTabSz="755650">
            <a:lnSpc>
              <a:spcPct val="90000"/>
            </a:lnSpc>
            <a:spcBef>
              <a:spcPct val="0"/>
            </a:spcBef>
            <a:spcAft>
              <a:spcPct val="35000"/>
            </a:spcAft>
            <a:buNone/>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Future hardware generations</a:t>
          </a:r>
        </a:p>
        <a:p>
          <a:pPr marL="0" lvl="0" indent="0" algn="l" defTabSz="755650">
            <a:lnSpc>
              <a:spcPct val="90000"/>
            </a:lnSpc>
            <a:spcBef>
              <a:spcPct val="0"/>
            </a:spcBef>
            <a:spcAft>
              <a:spcPct val="35000"/>
            </a:spcAft>
            <a:buNone/>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M-series (memory optimized)</a:t>
          </a:r>
        </a:p>
        <a:p>
          <a:pPr marL="171450" lvl="1" indent="-171450" algn="l" defTabSz="755650">
            <a:lnSpc>
              <a:spcPct val="90000"/>
            </a:lnSpc>
            <a:spcBef>
              <a:spcPct val="0"/>
            </a:spcBef>
            <a:spcAft>
              <a:spcPct val="15000"/>
            </a:spcAft>
            <a:buChar char="•"/>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128 vCores (hyperthreaded)</a:t>
          </a:r>
        </a:p>
        <a:p>
          <a:pPr marL="171450" lvl="1" indent="-171450" algn="l" defTabSz="755650">
            <a:lnSpc>
              <a:spcPct val="90000"/>
            </a:lnSpc>
            <a:spcBef>
              <a:spcPct val="0"/>
            </a:spcBef>
            <a:spcAft>
              <a:spcPct val="15000"/>
            </a:spcAft>
            <a:buChar char="•"/>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3.8 TB memory</a:t>
          </a:r>
        </a:p>
        <a:p>
          <a:pPr marL="171450" lvl="1" indent="-171450" algn="l" defTabSz="755650">
            <a:lnSpc>
              <a:spcPct val="90000"/>
            </a:lnSpc>
            <a:spcBef>
              <a:spcPct val="0"/>
            </a:spcBef>
            <a:spcAft>
              <a:spcPct val="15000"/>
            </a:spcAft>
            <a:buChar char="•"/>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Business critical (preview)</a:t>
          </a:r>
        </a:p>
        <a:p>
          <a:pPr marL="0" lvl="0" indent="0" algn="l" defTabSz="755650">
            <a:lnSpc>
              <a:spcPct val="90000"/>
            </a:lnSpc>
            <a:spcBef>
              <a:spcPct val="0"/>
            </a:spcBef>
            <a:spcAft>
              <a:spcPct val="35000"/>
            </a:spcAft>
            <a:buNone/>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Fsv2-series (compute optimized)</a:t>
          </a:r>
        </a:p>
        <a:p>
          <a:pPr marL="171450" lvl="1" indent="-171450" algn="l" defTabSz="755650">
            <a:lnSpc>
              <a:spcPct val="90000"/>
            </a:lnSpc>
            <a:spcBef>
              <a:spcPct val="0"/>
            </a:spcBef>
            <a:spcAft>
              <a:spcPct val="15000"/>
            </a:spcAft>
            <a:buChar char="•"/>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72 vCores (hyperthreaded)</a:t>
          </a:r>
        </a:p>
        <a:p>
          <a:pPr marL="171450" lvl="1" indent="-171450" algn="l" defTabSz="755650">
            <a:lnSpc>
              <a:spcPct val="90000"/>
            </a:lnSpc>
            <a:spcBef>
              <a:spcPct val="0"/>
            </a:spcBef>
            <a:spcAft>
              <a:spcPct val="15000"/>
            </a:spcAft>
            <a:buChar char="•"/>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3.4 GHz sustained turbo clock speed</a:t>
          </a:r>
        </a:p>
        <a:p>
          <a:pPr marL="171450" lvl="1" indent="-171450" algn="l" defTabSz="755650">
            <a:lnSpc>
              <a:spcPct val="90000"/>
            </a:lnSpc>
            <a:spcBef>
              <a:spcPct val="0"/>
            </a:spcBef>
            <a:spcAft>
              <a:spcPct val="15000"/>
            </a:spcAft>
            <a:buChar char="•"/>
          </a:pPr>
          <a:r>
            <a:rPr kumimoji="0" lang="en-US" sz="17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General purpose (preview)</a:t>
          </a:r>
        </a:p>
      </dsp:txBody>
      <dsp:txXfrm>
        <a:off x="6172623" y="877739"/>
        <a:ext cx="3759658" cy="3693820"/>
      </dsp:txXfrm>
    </dsp:sp>
    <dsp:sp modelId="{156759B6-25CB-4F38-BE49-B8E70D56D86A}">
      <dsp:nvSpPr>
        <dsp:cNvPr id="0" name=""/>
        <dsp:cNvSpPr/>
      </dsp:nvSpPr>
      <dsp:spPr>
        <a:xfrm>
          <a:off x="6754129" y="0"/>
          <a:ext cx="2596646" cy="877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20" tIns="109220" rIns="109220" bIns="109220" numCol="1" spcCol="1270" anchor="b" anchorCtr="0">
          <a:noAutofit/>
        </a:bodyPr>
        <a:lstStyle/>
        <a:p>
          <a:pPr marL="0" lvl="0" indent="0" algn="l" defTabSz="1911350">
            <a:lnSpc>
              <a:spcPct val="90000"/>
            </a:lnSpc>
            <a:spcBef>
              <a:spcPct val="0"/>
            </a:spcBef>
            <a:spcAft>
              <a:spcPct val="35000"/>
            </a:spcAft>
            <a:buNone/>
          </a:pPr>
          <a:r>
            <a:rPr kumimoji="0" lang="en-US" sz="4300" b="0" i="0" u="none" strike="noStrike" kern="1200" cap="none" spc="0" normalizeH="0" baseline="0" noProof="0">
              <a:ln>
                <a:noFill/>
              </a:ln>
              <a:solidFill>
                <a:schemeClr val="tx1"/>
              </a:solidFill>
              <a:effectLst/>
              <a:uLnTx/>
              <a:uFillTx/>
              <a:latin typeface="Segoe UI"/>
              <a:cs typeface="Segoe UI Semilight" panose="020B0402040204020203" pitchFamily="34" charset="0"/>
            </a:rPr>
            <a:t>Future</a:t>
          </a:r>
        </a:p>
      </dsp:txBody>
      <dsp:txXfrm>
        <a:off x="6754129" y="0"/>
        <a:ext cx="2596646" cy="8777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1FB7F-363F-4A39-9AC3-725CDA067921}">
      <dsp:nvSpPr>
        <dsp:cNvPr id="0" name=""/>
        <dsp:cNvSpPr/>
      </dsp:nvSpPr>
      <dsp:spPr>
        <a:xfrm>
          <a:off x="0" y="981961"/>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dirty="0"/>
            <a:t>Azure SQL has evolved into </a:t>
          </a:r>
          <a:r>
            <a:rPr lang="en-US" sz="2300" b="1" kern="1200" baseline="0" dirty="0"/>
            <a:t>the world’s database</a:t>
          </a:r>
          <a:endParaRPr lang="en-US" sz="2300" kern="1200" dirty="0"/>
        </a:p>
      </dsp:txBody>
      <dsp:txXfrm>
        <a:off x="28900" y="1010861"/>
        <a:ext cx="11347462" cy="534220"/>
      </dsp:txXfrm>
    </dsp:sp>
    <dsp:sp modelId="{82A4C494-F2DA-48B2-9B88-B4D9B27B2B1C}">
      <dsp:nvSpPr>
        <dsp:cNvPr id="0" name=""/>
        <dsp:cNvSpPr/>
      </dsp:nvSpPr>
      <dsp:spPr>
        <a:xfrm>
          <a:off x="0" y="1640221"/>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dirty="0"/>
            <a:t>Azure SQL </a:t>
          </a:r>
          <a:r>
            <a:rPr lang="en-US" sz="2300" kern="1200" baseline="0" dirty="0"/>
            <a:t>=  Virtual machine, Managed Instance, and Database</a:t>
          </a:r>
          <a:endParaRPr lang="en-US" sz="2300" kern="1200" dirty="0"/>
        </a:p>
      </dsp:txBody>
      <dsp:txXfrm>
        <a:off x="28900" y="1669121"/>
        <a:ext cx="11347462" cy="534220"/>
      </dsp:txXfrm>
    </dsp:sp>
    <dsp:sp modelId="{50B96531-4F30-4BFE-9BCC-D3D441139AEF}">
      <dsp:nvSpPr>
        <dsp:cNvPr id="0" name=""/>
        <dsp:cNvSpPr/>
      </dsp:nvSpPr>
      <dsp:spPr>
        <a:xfrm>
          <a:off x="0" y="2298482"/>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dirty="0"/>
            <a:t>SQL Server on Azure Virtual Machines</a:t>
          </a:r>
          <a:r>
            <a:rPr lang="en-US" sz="2300" kern="1200" baseline="0" dirty="0"/>
            <a:t> = best for 100% lift and shift</a:t>
          </a:r>
          <a:endParaRPr lang="en-US" sz="2300" kern="1200" dirty="0"/>
        </a:p>
      </dsp:txBody>
      <dsp:txXfrm>
        <a:off x="28900" y="2327382"/>
        <a:ext cx="11347462" cy="534220"/>
      </dsp:txXfrm>
    </dsp:sp>
    <dsp:sp modelId="{6731FA3C-2090-4B54-B51F-772E4A864CCD}">
      <dsp:nvSpPr>
        <dsp:cNvPr id="0" name=""/>
        <dsp:cNvSpPr/>
      </dsp:nvSpPr>
      <dsp:spPr>
        <a:xfrm>
          <a:off x="0" y="2956742"/>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dirty="0"/>
            <a:t>Azure SQL Managed Instances</a:t>
          </a:r>
          <a:r>
            <a:rPr lang="en-US" sz="2300" kern="1200" baseline="0" dirty="0"/>
            <a:t> = Database engine instance + power of PaaS</a:t>
          </a:r>
          <a:endParaRPr lang="en-US" sz="2300" kern="1200" dirty="0"/>
        </a:p>
      </dsp:txBody>
      <dsp:txXfrm>
        <a:off x="28900" y="2985642"/>
        <a:ext cx="11347462" cy="534220"/>
      </dsp:txXfrm>
    </dsp:sp>
    <dsp:sp modelId="{72E1B285-47AE-4A1F-BBE6-E43773FA829A}">
      <dsp:nvSpPr>
        <dsp:cNvPr id="0" name=""/>
        <dsp:cNvSpPr/>
      </dsp:nvSpPr>
      <dsp:spPr>
        <a:xfrm>
          <a:off x="0" y="3615002"/>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dirty="0"/>
            <a:t>Azure SQL Database</a:t>
          </a:r>
          <a:r>
            <a:rPr lang="en-US" sz="2300" kern="1200" baseline="0" dirty="0"/>
            <a:t> = Modern cloud apps providing you the most PaaS capabilities.</a:t>
          </a:r>
          <a:endParaRPr lang="en-US" sz="2300" kern="1200" dirty="0"/>
        </a:p>
      </dsp:txBody>
      <dsp:txXfrm>
        <a:off x="28900" y="3643902"/>
        <a:ext cx="11347462" cy="5342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DBA3B-EDAB-4D1A-8C4A-50BB0A3331C9}">
      <dsp:nvSpPr>
        <dsp:cNvPr id="0" name=""/>
        <dsp:cNvSpPr/>
      </dsp:nvSpPr>
      <dsp:spPr>
        <a:xfrm>
          <a:off x="3144" y="861073"/>
          <a:ext cx="2494973" cy="149698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kern="1200" baseline="0">
              <a:latin typeface="+mn-lt"/>
            </a:rPr>
            <a:t>Azure Accounts and Subscriptions</a:t>
          </a:r>
          <a:endParaRPr lang="en-US" sz="2600" b="0" kern="1200">
            <a:latin typeface="+mn-lt"/>
          </a:endParaRPr>
        </a:p>
      </dsp:txBody>
      <dsp:txXfrm>
        <a:off x="3144" y="861073"/>
        <a:ext cx="2494973" cy="1496983"/>
      </dsp:txXfrm>
    </dsp:sp>
    <dsp:sp modelId="{68EE88CC-E279-4E0B-AA06-84E5833F74FD}">
      <dsp:nvSpPr>
        <dsp:cNvPr id="0" name=""/>
        <dsp:cNvSpPr/>
      </dsp:nvSpPr>
      <dsp:spPr>
        <a:xfrm>
          <a:off x="2747615" y="861073"/>
          <a:ext cx="2494973" cy="149698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kern="1200" baseline="0">
              <a:latin typeface="+mn-lt"/>
            </a:rPr>
            <a:t>Azure Portal</a:t>
          </a:r>
          <a:endParaRPr lang="en-US" sz="2600" b="0" kern="1200">
            <a:latin typeface="+mn-lt"/>
          </a:endParaRPr>
        </a:p>
      </dsp:txBody>
      <dsp:txXfrm>
        <a:off x="2747615" y="861073"/>
        <a:ext cx="2494973" cy="1496983"/>
      </dsp:txXfrm>
    </dsp:sp>
    <dsp:sp modelId="{D08AFD83-A436-4E8F-9CD9-94E849F64CF0}">
      <dsp:nvSpPr>
        <dsp:cNvPr id="0" name=""/>
        <dsp:cNvSpPr/>
      </dsp:nvSpPr>
      <dsp:spPr>
        <a:xfrm>
          <a:off x="5492085" y="861073"/>
          <a:ext cx="2494973" cy="149698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kern="1200" baseline="0">
              <a:latin typeface="+mn-lt"/>
            </a:rPr>
            <a:t>Azure Marketplace</a:t>
          </a:r>
          <a:endParaRPr lang="en-US" sz="2600" b="0" kern="1200">
            <a:latin typeface="+mn-lt"/>
          </a:endParaRPr>
        </a:p>
      </dsp:txBody>
      <dsp:txXfrm>
        <a:off x="5492085" y="861073"/>
        <a:ext cx="2494973" cy="1496983"/>
      </dsp:txXfrm>
    </dsp:sp>
    <dsp:sp modelId="{FF76D18A-F271-4AFF-A7C3-E6202113804E}">
      <dsp:nvSpPr>
        <dsp:cNvPr id="0" name=""/>
        <dsp:cNvSpPr/>
      </dsp:nvSpPr>
      <dsp:spPr>
        <a:xfrm>
          <a:off x="8236556" y="861073"/>
          <a:ext cx="2494973" cy="149698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kern="1200" baseline="0">
              <a:latin typeface="+mn-lt"/>
            </a:rPr>
            <a:t>Azure APIs</a:t>
          </a:r>
          <a:r>
            <a:rPr lang="en-US" sz="2600" b="0" kern="1200">
              <a:latin typeface="+mn-lt"/>
            </a:rPr>
            <a:t> and CLIs</a:t>
          </a:r>
        </a:p>
      </dsp:txBody>
      <dsp:txXfrm>
        <a:off x="8236556" y="861073"/>
        <a:ext cx="2494973" cy="1496983"/>
      </dsp:txXfrm>
    </dsp:sp>
    <dsp:sp modelId="{C46F82CD-AC5B-4A40-B27D-462816B90E75}">
      <dsp:nvSpPr>
        <dsp:cNvPr id="0" name=""/>
        <dsp:cNvSpPr/>
      </dsp:nvSpPr>
      <dsp:spPr>
        <a:xfrm>
          <a:off x="3144" y="2607554"/>
          <a:ext cx="2494973" cy="149698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kern="1200" baseline="0">
              <a:latin typeface="+mn-lt"/>
            </a:rPr>
            <a:t>Azure Resource Manager (ARM)</a:t>
          </a:r>
          <a:endParaRPr lang="en-US" sz="2600" b="0" kern="1200">
            <a:latin typeface="+mn-lt"/>
          </a:endParaRPr>
        </a:p>
      </dsp:txBody>
      <dsp:txXfrm>
        <a:off x="3144" y="2607554"/>
        <a:ext cx="2494973" cy="1496983"/>
      </dsp:txXfrm>
    </dsp:sp>
    <dsp:sp modelId="{32A22936-B51A-495C-B06F-ABFFED786A97}">
      <dsp:nvSpPr>
        <dsp:cNvPr id="0" name=""/>
        <dsp:cNvSpPr/>
      </dsp:nvSpPr>
      <dsp:spPr>
        <a:xfrm>
          <a:off x="2747615" y="2607554"/>
          <a:ext cx="2494973" cy="149698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kern="1200">
              <a:latin typeface="+mn-lt"/>
            </a:rPr>
            <a:t>Azure Monitor</a:t>
          </a:r>
        </a:p>
      </dsp:txBody>
      <dsp:txXfrm>
        <a:off x="2747615" y="2607554"/>
        <a:ext cx="2494973" cy="1496983"/>
      </dsp:txXfrm>
    </dsp:sp>
    <dsp:sp modelId="{E7A53BE6-D441-40F1-99FF-83995DCA6A92}">
      <dsp:nvSpPr>
        <dsp:cNvPr id="0" name=""/>
        <dsp:cNvSpPr/>
      </dsp:nvSpPr>
      <dsp:spPr>
        <a:xfrm>
          <a:off x="5492085" y="2607554"/>
          <a:ext cx="2494973" cy="149698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b="0" kern="1200">
              <a:latin typeface="+mn-lt"/>
            </a:rPr>
            <a:t>Azure Regions and Datacenters</a:t>
          </a:r>
        </a:p>
      </dsp:txBody>
      <dsp:txXfrm>
        <a:off x="5492085" y="2607554"/>
        <a:ext cx="2494973" cy="1496983"/>
      </dsp:txXfrm>
    </dsp:sp>
    <dsp:sp modelId="{682FC458-DCB1-4A45-AF33-6CC03731122D}">
      <dsp:nvSpPr>
        <dsp:cNvPr id="0" name=""/>
        <dsp:cNvSpPr/>
      </dsp:nvSpPr>
      <dsp:spPr>
        <a:xfrm>
          <a:off x="8236556" y="2607554"/>
          <a:ext cx="2494973" cy="149698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kern="1200">
              <a:latin typeface="+mn-lt"/>
            </a:rPr>
            <a:t>Azure SLA, Compliance, and Trust</a:t>
          </a:r>
          <a:endParaRPr lang="en-US" sz="2600" kern="1200"/>
        </a:p>
      </dsp:txBody>
      <dsp:txXfrm>
        <a:off x="8236556" y="2607554"/>
        <a:ext cx="2494973" cy="1496983"/>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784D1C-EADE-4810-A4F6-5F65C6B57ABD}" type="datetimeFigureOut">
              <a:rPr lang="en-IN" smtClean="0"/>
              <a:t>07-05-2020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10C87-188B-4EE4-87EE-B24E3D47EB98}" type="slidenum">
              <a:rPr lang="en-IN" smtClean="0"/>
              <a:t>‹#›</a:t>
            </a:fld>
            <a:endParaRPr lang="en-IN"/>
          </a:p>
        </p:txBody>
      </p:sp>
    </p:spTree>
    <p:extLst>
      <p:ext uri="{BB962C8B-B14F-4D97-AF65-F5344CB8AC3E}">
        <p14:creationId xmlns:p14="http://schemas.microsoft.com/office/powerpoint/2010/main" val="394248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fg/fg-powershell.ipyn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sql-database/sql-database-active-geo-replication-porta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s-vcore?tabs=azure-portal#service-tier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yorek/azure-sql-hyperscale-autoscale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echcommunity.microsoft.com/t5/azure-sql-database/unified-azure-sql-experience/ba-p/815368"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github.com/microsoft/sqlworkshops-azuresqlworkshop/blob/master/azuresqlworkshop/02-DeployAndConfigure.md#2"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otuf3goxLsg"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social.technet.microsoft.com/wiki/contents/articles/1308.select-an-edition-of-sql-server-for-application-development/revision/7.aspx" TargetMode="External"/><Relationship Id="rId4" Type="http://schemas.openxmlformats.org/officeDocument/2006/relationships/hyperlink" Target="https://news.microsoft.com/2008/10/27/microsoft-unveils-windows-azure-at-professional-developers-conference/#IP8XlBTCMpvORgaV.97"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zure-monitor/platform/agent-windows"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microsoft.com/en-us/azure/security-center/security-center-iaas-advanced-data"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base/sql-database-business-continuit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p>
        </p:txBody>
      </p:sp>
      <p:sp>
        <p:nvSpPr>
          <p:cNvPr id="4" name="Slide Number Placeholder 3"/>
          <p:cNvSpPr>
            <a:spLocks noGrp="1"/>
          </p:cNvSpPr>
          <p:nvPr>
            <p:ph type="sldNum" sz="quarter" idx="5"/>
          </p:nvPr>
        </p:nvSpPr>
        <p:spPr/>
        <p:txBody>
          <a:bodyPr/>
          <a:lstStyle/>
          <a:p>
            <a:fld id="{50210C87-188B-4EE4-87EE-B24E3D47EB98}" type="slidenum">
              <a:rPr lang="en-IN" smtClean="0"/>
              <a:t>1</a:t>
            </a:fld>
            <a:endParaRPr lang="en-IN"/>
          </a:p>
        </p:txBody>
      </p:sp>
    </p:spTree>
    <p:extLst>
      <p:ext uri="{BB962C8B-B14F-4D97-AF65-F5344CB8AC3E}">
        <p14:creationId xmlns:p14="http://schemas.microsoft.com/office/powerpoint/2010/main" val="47687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most lift-and-shift migrations to the cloud</a:t>
            </a:r>
          </a:p>
          <a:p>
            <a:pPr defTabSz="914048">
              <a:spcAft>
                <a:spcPts val="800"/>
              </a:spcAft>
              <a:defRPr/>
            </a:pPr>
            <a:endParaRPr lang="en-US" sz="1200" kern="0" dirty="0">
              <a:solidFill>
                <a:srgbClr val="0078D4"/>
              </a:solidFill>
              <a:latin typeface="Segoe UI Semibold"/>
            </a:endParaRPr>
          </a:p>
          <a:p>
            <a:r>
              <a:rPr lang="en-US" sz="882" kern="1200" dirty="0">
                <a:solidFill>
                  <a:schemeClr val="tx1"/>
                </a:solidFill>
                <a:effectLst/>
                <a:latin typeface="Segoe UI Light" pitchFamily="34" charset="0"/>
                <a:ea typeface="+mn-ea"/>
                <a:cs typeface="+mn-cs"/>
              </a:rPr>
              <a:t>It is called an Instance because it is equivalent to a </a:t>
            </a:r>
            <a:r>
              <a:rPr lang="en-US" sz="882" b="1" kern="1200" dirty="0">
                <a:solidFill>
                  <a:schemeClr val="tx1"/>
                </a:solidFill>
                <a:effectLst/>
                <a:latin typeface="Segoe UI Light" pitchFamily="34" charset="0"/>
                <a:ea typeface="+mn-ea"/>
                <a:cs typeface="+mn-cs"/>
              </a:rPr>
              <a:t>Database Engine Instance</a:t>
            </a:r>
            <a:r>
              <a:rPr lang="en-US" sz="882" kern="1200" dirty="0">
                <a:solidFill>
                  <a:schemeClr val="tx1"/>
                </a:solidFill>
                <a:effectLst/>
                <a:latin typeface="Segoe UI Light" pitchFamily="34" charset="0"/>
                <a:ea typeface="+mn-ea"/>
                <a:cs typeface="+mn-cs"/>
              </a:rPr>
              <a:t> of SQL Server which we define actually in our docs at </a:t>
            </a:r>
            <a:r>
              <a:rPr lang="en-US" sz="882" u="sng" kern="1200" dirty="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dirty="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dirty="0">
                <a:solidFill>
                  <a:schemeClr val="tx1"/>
                </a:solidFill>
                <a:effectLst/>
                <a:latin typeface="Segoe UI Light" pitchFamily="34" charset="0"/>
                <a:ea typeface="+mn-ea"/>
                <a:cs typeface="+mn-cs"/>
                <a:hlinkClick r:id="rId4"/>
              </a:rPr>
              <a:t>SSAS</a:t>
            </a:r>
            <a:r>
              <a:rPr lang="en-US" sz="882" kern="1200" dirty="0">
                <a:solidFill>
                  <a:schemeClr val="tx1"/>
                </a:solidFill>
                <a:effectLst/>
                <a:latin typeface="Segoe UI Light" pitchFamily="34" charset="0"/>
                <a:ea typeface="+mn-ea"/>
                <a:cs typeface="+mn-cs"/>
              </a:rPr>
              <a:t>.</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dirty="0">
              <a:solidFill>
                <a:srgbClr val="0078D4"/>
              </a:solidFill>
              <a:latin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instance or Instance pool</a:t>
            </a:r>
          </a:p>
          <a:p>
            <a:pPr lvl="1"/>
            <a:r>
              <a:rPr lang="en-US" sz="1400" kern="1200" dirty="0">
                <a:solidFill>
                  <a:srgbClr val="000000"/>
                </a:solidFill>
                <a:latin typeface="Segoe UI"/>
                <a:ea typeface="+mn-ea"/>
                <a:cs typeface="+mn-cs"/>
              </a:rPr>
              <a:t>SQL Server surface area (vast majority)</a:t>
            </a:r>
          </a:p>
          <a:p>
            <a:pPr lvl="1"/>
            <a:r>
              <a:rPr lang="en-US" sz="1400" kern="1200" dirty="0">
                <a:solidFill>
                  <a:srgbClr val="000000"/>
                </a:solidFill>
                <a:latin typeface="Segoe UI"/>
                <a:ea typeface="+mn-ea"/>
                <a:cs typeface="+mn-cs"/>
              </a:rPr>
              <a:t>Native virtual network support</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Enable your on-premise identities on cloud instances, through integration with Azure Active Directory and AD Connect</a:t>
            </a:r>
          </a:p>
          <a:p>
            <a:pPr lvl="1"/>
            <a:r>
              <a:rPr lang="en-US" sz="1200" dirty="0">
                <a:solidFill>
                  <a:srgbClr val="000000"/>
                </a:solidFill>
                <a:latin typeface="Segoe UI "/>
                <a:cs typeface="Segoe UI Semilight" panose="020B0402040204020203" pitchFamily="34" charset="0"/>
              </a:rPr>
              <a:t>Near zero downtime migration using log-shipping</a:t>
            </a:r>
          </a:p>
          <a:p>
            <a:pPr lvl="1"/>
            <a:r>
              <a:rPr lang="en-US" sz="1200" dirty="0">
                <a:solidFill>
                  <a:srgbClr val="000000"/>
                </a:solidFill>
                <a:latin typeface="Segoe UI "/>
                <a:cs typeface="Segoe UI Semilight" panose="020B0402040204020203" pitchFamily="34" charset="0"/>
              </a:rPr>
              <a:t>Fully managed business continuity with failover groups</a:t>
            </a:r>
          </a:p>
          <a:p>
            <a:pPr lvl="1"/>
            <a:r>
              <a:rPr lang="en-US" sz="1200" dirty="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dirty="0">
                <a:solidFill>
                  <a:srgbClr val="000000"/>
                </a:solidFill>
                <a:latin typeface="Segoe UI "/>
                <a:cs typeface="Segoe UI Semilight" panose="020B0402040204020203" pitchFamily="34" charset="0"/>
              </a:rPr>
              <a:t>Combine the best of SQL Server with the benefits of a managed service</a:t>
            </a: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r>
              <a:rPr lang="en-US" sz="1200" dirty="0">
                <a:solidFill>
                  <a:srgbClr val="000000"/>
                </a:solidFill>
                <a:latin typeface="Segoe UI"/>
              </a:rPr>
              <a:t>You get two levels of </a:t>
            </a:r>
            <a:r>
              <a:rPr lang="en-US" sz="1200" kern="1200" dirty="0">
                <a:solidFill>
                  <a:schemeClr val="tx1"/>
                </a:solidFill>
                <a:effectLst/>
                <a:latin typeface="Segoe UI Light" pitchFamily="34" charset="0"/>
                <a:ea typeface="+mn-ea"/>
                <a:cs typeface="+mn-cs"/>
              </a:rPr>
              <a:t>isolation:</a:t>
            </a:r>
          </a:p>
          <a:p>
            <a:pPr lvl="0"/>
            <a:r>
              <a:rPr lang="en-US" sz="1200" kern="1200" dirty="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1918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https://github.com/microsoft/sqlworkshops-azuresqlworkshop/blob/master/azuresqlworkshop/05-Availability/fg/fg-powershell.ipynb</a:t>
            </a:r>
            <a:endParaRPr lang="en-US" dirty="0"/>
          </a:p>
        </p:txBody>
      </p:sp>
      <p:sp>
        <p:nvSpPr>
          <p:cNvPr id="4" name="Slide Number Placeholder 3"/>
          <p:cNvSpPr>
            <a:spLocks noGrp="1"/>
          </p:cNvSpPr>
          <p:nvPr>
            <p:ph type="sldNum" sz="quarter" idx="5"/>
          </p:nvPr>
        </p:nvSpPr>
        <p:spPr/>
        <p:txBody>
          <a:bodyPr/>
          <a:lstStyle/>
          <a:p>
            <a:fld id="{50210C87-188B-4EE4-87EE-B24E3D47EB98}" type="slidenum">
              <a:rPr lang="en-IN" smtClean="0"/>
              <a:t>12</a:t>
            </a:fld>
            <a:endParaRPr lang="en-IN"/>
          </a:p>
        </p:txBody>
      </p:sp>
    </p:spTree>
    <p:extLst>
      <p:ext uri="{BB962C8B-B14F-4D97-AF65-F5344CB8AC3E}">
        <p14:creationId xmlns:p14="http://schemas.microsoft.com/office/powerpoint/2010/main" val="119760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modern cloud applications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database or elastic pool</a:t>
            </a:r>
          </a:p>
          <a:p>
            <a:pPr lvl="1"/>
            <a:r>
              <a:rPr lang="en-US" sz="1400" kern="1200" dirty="0">
                <a:solidFill>
                  <a:srgbClr val="000000"/>
                </a:solidFill>
                <a:latin typeface="Segoe UI"/>
                <a:ea typeface="+mn-ea"/>
                <a:cs typeface="+mn-cs"/>
              </a:rPr>
              <a:t>Hyperscale storage (100TB+)</a:t>
            </a:r>
          </a:p>
          <a:p>
            <a:pPr lvl="1"/>
            <a:r>
              <a:rPr lang="en-US" sz="1400" kern="1200" dirty="0">
                <a:solidFill>
                  <a:srgbClr val="000000"/>
                </a:solidFill>
                <a:latin typeface="Segoe UI"/>
                <a:ea typeface="+mn-ea"/>
                <a:cs typeface="+mn-cs"/>
              </a:rPr>
              <a:t>Serverless compute</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Private link</a:t>
            </a:r>
          </a:p>
          <a:p>
            <a:pPr lvl="1"/>
            <a:r>
              <a:rPr lang="en-US" sz="1400" kern="1200" dirty="0">
                <a:solidFill>
                  <a:srgbClr val="000000"/>
                </a:solidFill>
                <a:latin typeface="Segoe UI"/>
                <a:ea typeface="+mn-ea"/>
                <a:cs typeface="+mn-cs"/>
              </a:rPr>
              <a:t>High availability with AZ isolation</a:t>
            </a:r>
          </a:p>
          <a:p>
            <a:pPr lvl="1"/>
            <a:r>
              <a:rPr lang="en-US" sz="1400" kern="1200" dirty="0">
                <a:solidFill>
                  <a:srgbClr val="000000"/>
                </a:solidFill>
                <a:latin typeface="Segoe UI"/>
                <a:ea typeface="+mn-ea"/>
                <a:cs typeface="+mn-cs"/>
              </a:rPr>
              <a:t>Business continuity at scale</a:t>
            </a:r>
          </a:p>
          <a:p>
            <a:pPr lvl="1"/>
            <a:r>
              <a:rPr lang="en-US" sz="1400" kern="1200" dirty="0">
                <a:solidFill>
                  <a:srgbClr val="000000"/>
                </a:solidFill>
                <a:latin typeface="Segoe UI"/>
                <a:ea typeface="+mn-ea"/>
                <a:cs typeface="+mn-cs"/>
              </a:rPr>
              <a:t>Intelligent database</a:t>
            </a:r>
          </a:p>
          <a:p>
            <a:pPr lvl="1"/>
            <a:r>
              <a:rPr lang="en-US" sz="1400" kern="1200" dirty="0">
                <a:solidFill>
                  <a:srgbClr val="000000"/>
                </a:solidFill>
                <a:latin typeface="Segoe UI"/>
                <a:ea typeface="+mn-ea"/>
                <a:cs typeface="+mn-cs"/>
              </a:rPr>
              <a:t>Industry highest availability SLA of 99.995%</a:t>
            </a:r>
          </a:p>
          <a:p>
            <a:pPr lvl="1"/>
            <a:r>
              <a:rPr lang="en-US" sz="1400" kern="1200" dirty="0">
                <a:solidFill>
                  <a:srgbClr val="000000"/>
                </a:solidFill>
                <a:latin typeface="Segoe UI"/>
                <a:ea typeface="+mn-ea"/>
                <a:cs typeface="+mn-cs"/>
              </a:rPr>
              <a:t>Industry only business continuity SLA with 5 second RPO and 30 second RTO</a:t>
            </a:r>
          </a:p>
          <a:p>
            <a:pPr lvl="1"/>
            <a:r>
              <a:rPr lang="en-US" sz="1400" kern="1200" dirty="0">
                <a:solidFill>
                  <a:srgbClr val="000000"/>
                </a:solidFill>
                <a:latin typeface="Segoe UI"/>
                <a:ea typeface="+mn-ea"/>
                <a:cs typeface="+mn-cs"/>
              </a:rPr>
              <a:t>Price-performance leader for mission-critical workloads while costing up to 86 percent less than AWS RDS (</a:t>
            </a:r>
            <a:r>
              <a:rPr lang="en-US" sz="1400" kern="1200" dirty="0" err="1">
                <a:solidFill>
                  <a:srgbClr val="000000"/>
                </a:solidFill>
                <a:latin typeface="Segoe UI"/>
                <a:ea typeface="+mn-ea"/>
                <a:cs typeface="+mn-cs"/>
              </a:rPr>
              <a:t>GigaOm</a:t>
            </a:r>
            <a:r>
              <a:rPr lang="en-US" sz="1400" kern="1200" dirty="0">
                <a:solidFill>
                  <a:srgbClr val="000000"/>
                </a:solidFill>
                <a:latin typeface="Segoe UI"/>
                <a:ea typeface="+mn-ea"/>
                <a:cs typeface="+mn-cs"/>
              </a:rPr>
              <a:t>)</a:t>
            </a:r>
          </a:p>
          <a:p>
            <a:pPr lvl="1"/>
            <a:endParaRPr lang="en-US" sz="1400" kern="1200" dirty="0">
              <a:solidFill>
                <a:srgbClr val="000000"/>
              </a:solidFill>
              <a:latin typeface="Segoe UI"/>
              <a:ea typeface="+mn-ea"/>
              <a:cs typeface="+mn-cs"/>
            </a:endParaRP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dirty="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dirty="0">
                <a:solidFill>
                  <a:srgbClr val="000000"/>
                </a:solidFill>
                <a:latin typeface="Segoe UI"/>
              </a:rPr>
              <a:t>New intelligent applications. Using Azure Machine Learning Services to make sales and customers predictions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56845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portal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https://docs.microsoft.com/en-us/azure/sql-database/sql-database-active-geo-replication-portal</a:t>
            </a:r>
            <a:endParaRPr lang="en-US" dirty="0"/>
          </a:p>
          <a:p>
            <a:endParaRPr lang="en-US" dirty="0"/>
          </a:p>
        </p:txBody>
      </p:sp>
      <p:sp>
        <p:nvSpPr>
          <p:cNvPr id="4" name="Slide Number Placeholder 3"/>
          <p:cNvSpPr>
            <a:spLocks noGrp="1"/>
          </p:cNvSpPr>
          <p:nvPr>
            <p:ph type="sldNum" sz="quarter" idx="5"/>
          </p:nvPr>
        </p:nvSpPr>
        <p:spPr/>
        <p:txBody>
          <a:bodyPr/>
          <a:lstStyle/>
          <a:p>
            <a:fld id="{50210C87-188B-4EE4-87EE-B24E3D47EB98}" type="slidenum">
              <a:rPr lang="en-IN" smtClean="0"/>
              <a:t>15</a:t>
            </a:fld>
            <a:endParaRPr lang="en-IN"/>
          </a:p>
        </p:txBody>
      </p:sp>
    </p:spTree>
    <p:extLst>
      <p:ext uri="{BB962C8B-B14F-4D97-AF65-F5344CB8AC3E}">
        <p14:creationId xmlns:p14="http://schemas.microsoft.com/office/powerpoint/2010/main" val="3302746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Talk about pools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I’m not going to go into the architectures here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878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p:txBody>
      </p:sp>
      <p:sp>
        <p:nvSpPr>
          <p:cNvPr id="4" name="Slide Number Placeholder 3"/>
          <p:cNvSpPr>
            <a:spLocks noGrp="1"/>
          </p:cNvSpPr>
          <p:nvPr>
            <p:ph type="sldNum" sz="quarter" idx="5"/>
          </p:nvPr>
        </p:nvSpPr>
        <p:spPr/>
        <p:txBody>
          <a:bodyPr/>
          <a:lstStyle/>
          <a:p>
            <a:fld id="{50210C87-188B-4EE4-87EE-B24E3D47EB98}" type="slidenum">
              <a:rPr lang="en-IN" smtClean="0"/>
              <a:t>18</a:t>
            </a:fld>
            <a:endParaRPr lang="en-IN"/>
          </a:p>
        </p:txBody>
      </p:sp>
    </p:spTree>
    <p:extLst>
      <p:ext uri="{BB962C8B-B14F-4D97-AF65-F5344CB8AC3E}">
        <p14:creationId xmlns:p14="http://schemas.microsoft.com/office/powerpoint/2010/main" val="4019698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questions at the end </a:t>
            </a:r>
          </a:p>
        </p:txBody>
      </p:sp>
      <p:sp>
        <p:nvSpPr>
          <p:cNvPr id="4" name="Slide Number Placeholder 3"/>
          <p:cNvSpPr>
            <a:spLocks noGrp="1"/>
          </p:cNvSpPr>
          <p:nvPr>
            <p:ph type="sldNum" sz="quarter" idx="5"/>
          </p:nvPr>
        </p:nvSpPr>
        <p:spPr/>
        <p:txBody>
          <a:bodyPr/>
          <a:lstStyle/>
          <a:p>
            <a:fld id="{50210C87-188B-4EE4-87EE-B24E3D47EB98}" type="slidenum">
              <a:rPr lang="en-IN" smtClean="0"/>
              <a:t>2</a:t>
            </a:fld>
            <a:endParaRPr lang="en-IN"/>
          </a:p>
        </p:txBody>
      </p:sp>
    </p:spTree>
    <p:extLst>
      <p:ext uri="{BB962C8B-B14F-4D97-AF65-F5344CB8AC3E}">
        <p14:creationId xmlns:p14="http://schemas.microsoft.com/office/powerpoint/2010/main" val="1856935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https://docs.microsoft.com/en-us/azure/sql-database/sql-database-service-tiers-vcore?tabs=azure-portal#service-tiers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time required to create database backups or to scale up or down is no longer tied to the volume of data in the database. Hyperscale databases can be backed up virtually instantaneously. You can also scale a database in the tens of terabytes up or down in minutes. This capability frees you from concerns about being boxed in by your initial configuration choices.</a:t>
            </a:r>
          </a:p>
          <a:p>
            <a:endParaRPr lang="en-US" sz="1200" b="0" i="0" kern="1200" dirty="0">
              <a:solidFill>
                <a:schemeClr val="tx1"/>
              </a:solidFill>
              <a:effectLst/>
              <a:latin typeface="+mn-lt"/>
              <a:ea typeface="+mn-ea"/>
              <a:cs typeface="+mn-cs"/>
            </a:endParaRPr>
          </a:p>
          <a:p>
            <a:r>
              <a:rPr lang="en-US" dirty="0">
                <a:hlinkClick r:id="rId3"/>
              </a:rPr>
              <a:t>https://github.com/yorek/azure-sql-hyperscale-autoscaler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Support for up to 100 TB of database size</a:t>
            </a:r>
          </a:p>
          <a:p>
            <a:r>
              <a:rPr lang="en-US" sz="1200" b="0" i="0" kern="1200" dirty="0">
                <a:solidFill>
                  <a:schemeClr val="tx1"/>
                </a:solidFill>
                <a:effectLst/>
                <a:latin typeface="+mn-lt"/>
                <a:ea typeface="+mn-ea"/>
                <a:cs typeface="+mn-cs"/>
              </a:rPr>
              <a:t>Nearly instantaneous database backups (based on file snapshots stored in Azure Blob storage) regardless of size with no IO impact on compute resources</a:t>
            </a:r>
          </a:p>
          <a:p>
            <a:r>
              <a:rPr lang="en-US" sz="1200" b="0" i="0" kern="1200" dirty="0">
                <a:solidFill>
                  <a:schemeClr val="tx1"/>
                </a:solidFill>
                <a:effectLst/>
                <a:latin typeface="+mn-lt"/>
                <a:ea typeface="+mn-ea"/>
                <a:cs typeface="+mn-cs"/>
              </a:rPr>
              <a:t>Fast database restores (based on file snapshots) in minutes rather than hours or days (not a size of data operation)</a:t>
            </a:r>
          </a:p>
          <a:p>
            <a:r>
              <a:rPr lang="en-US" sz="1200" b="0" i="0" kern="1200" dirty="0">
                <a:solidFill>
                  <a:schemeClr val="tx1"/>
                </a:solidFill>
                <a:effectLst/>
                <a:latin typeface="+mn-lt"/>
                <a:ea typeface="+mn-ea"/>
                <a:cs typeface="+mn-cs"/>
              </a:rPr>
              <a:t>Higher overall performance due to higher log throughput and faster transaction commit times regardless of data volumes</a:t>
            </a:r>
          </a:p>
          <a:p>
            <a:r>
              <a:rPr lang="en-US" sz="1200" b="0" i="0" kern="1200" dirty="0">
                <a:solidFill>
                  <a:schemeClr val="tx1"/>
                </a:solidFill>
                <a:effectLst/>
                <a:latin typeface="+mn-lt"/>
                <a:ea typeface="+mn-ea"/>
                <a:cs typeface="+mn-cs"/>
              </a:rPr>
              <a:t>Rapid scale out - you can provision one or more read-only nodes for offloading your read workload and for use as hot-standbys</a:t>
            </a:r>
          </a:p>
          <a:p>
            <a:r>
              <a:rPr lang="en-US" sz="1200" b="0" i="0" kern="1200" dirty="0">
                <a:solidFill>
                  <a:schemeClr val="tx1"/>
                </a:solidFill>
                <a:effectLst/>
                <a:latin typeface="+mn-lt"/>
                <a:ea typeface="+mn-ea"/>
                <a:cs typeface="+mn-cs"/>
              </a:rPr>
              <a:t>Rapid Scale up - you can, in constant time, scale up your compute resources to accommodate heavy workloads when needed, and then scale the compute resources back down when not needed.</a:t>
            </a:r>
          </a:p>
          <a:p>
            <a:endParaRPr lang="en-US" dirty="0"/>
          </a:p>
        </p:txBody>
      </p:sp>
      <p:sp>
        <p:nvSpPr>
          <p:cNvPr id="4" name="Slide Number Placeholder 3"/>
          <p:cNvSpPr>
            <a:spLocks noGrp="1"/>
          </p:cNvSpPr>
          <p:nvPr>
            <p:ph type="sldNum" sz="quarter" idx="5"/>
          </p:nvPr>
        </p:nvSpPr>
        <p:spPr/>
        <p:txBody>
          <a:bodyPr/>
          <a:lstStyle/>
          <a:p>
            <a:fld id="{50210C87-188B-4EE4-87EE-B24E3D47EB98}" type="slidenum">
              <a:rPr lang="en-IN" smtClean="0"/>
              <a:t>21</a:t>
            </a:fld>
            <a:endParaRPr lang="en-IN"/>
          </a:p>
        </p:txBody>
      </p:sp>
    </p:spTree>
    <p:extLst>
      <p:ext uri="{BB962C8B-B14F-4D97-AF65-F5344CB8AC3E}">
        <p14:creationId xmlns:p14="http://schemas.microsoft.com/office/powerpoint/2010/main" val="1640679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3 min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In the case of multiple databases with unpredictable and intermittent usage - which is not uncommon in multi-tenant SaaS scenarios – consolidating the databases into a single server, then using elastic pools will likely provide better price optimization</a:t>
            </a:r>
          </a:p>
          <a:p>
            <a:endParaRPr lang="en-US"/>
          </a:p>
          <a:p>
            <a:r>
              <a:rPr lang="en-US" sz="1000" b="1">
                <a:effectLst/>
                <a:latin typeface="Segoe UI" panose="020B0502040204020203" pitchFamily="34" charset="0"/>
                <a:cs typeface="Segoe UI" panose="020B0502040204020203" pitchFamily="34" charset="0"/>
              </a:rPr>
              <a:t>Objective:</a:t>
            </a:r>
            <a:r>
              <a:rPr lang="en-US" sz="1000" b="0" baseline="0">
                <a:effectLst/>
                <a:latin typeface="Segoe UI" panose="020B0502040204020203" pitchFamily="34" charset="0"/>
                <a:cs typeface="Segoe UI" panose="020B0502040204020203" pitchFamily="34" charset="0"/>
              </a:rPr>
              <a:t> Scaling </a:t>
            </a:r>
            <a:r>
              <a:rPr lang="en-US" sz="1000">
                <a:latin typeface="Segoe UI" panose="020B0502040204020203" pitchFamily="34" charset="0"/>
                <a:cs typeface="Segoe UI" panose="020B0502040204020203" pitchFamily="34" charset="0"/>
              </a:rPr>
              <a:t>o</a:t>
            </a:r>
            <a:r>
              <a:rPr lang="en-US" sz="1000" b="0" baseline="0">
                <a:effectLst/>
                <a:latin typeface="Segoe UI" panose="020B0502040204020203" pitchFamily="34" charset="0"/>
                <a:cs typeface="Segoe UI" panose="020B0502040204020203" pitchFamily="34" charset="0"/>
              </a:rPr>
              <a:t>ut refers to building apps using multiple databases spread over multiple independent nodes. Typically nodes are cost-effective, commodity class hardware. There are multiple approaches to scale-out but among alternatives, patterns such as sharding and horizontal partitioning provide the best scalability. With these patterns, apps can decentralize their processing, spread their workload to many nodes, and harness the collective computational capacity. You can achieve linear cost-to-scalability ratio as you add more nodes. </a:t>
            </a:r>
            <a:endParaRPr lang="en-US" sz="1000" b="0">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Achieving elasticity and scale for cloud applications has been straightforward for compute and blob storage―simply add or subtract units. But it has remained a challenge for stateful data processing in relational databases. We have seen these challenges emerge most prominently in the following two scenarios:</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Growing and shrinking capacity for the relational database part of your workload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Managing hotspots that may arise affecting a specific subset of data―such as a particularly busy end customer (tenant)</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Traditionally, scenarios like these have been addressed by investing in larger-scale database servers to support the application. However, this option is limited in the cloud, where all processing happens on predefined commodity hardware. Instead, distributing data and processing across many identically structured databases (a scale-out pattern known as "sharding") provides an alternative to traditional scale-up approaches both in terms of cost and elasticity.</a:t>
            </a:r>
          </a:p>
          <a:p>
            <a:r>
              <a:rPr lang="en-US"/>
              <a:t>n.</a:t>
            </a:r>
          </a:p>
          <a:p>
            <a:endParaRPr lang="en-US"/>
          </a:p>
          <a:p>
            <a:endParaRPr lang="en-US"/>
          </a:p>
          <a:p>
            <a:pPr defTabSz="685775">
              <a:lnSpc>
                <a:spcPct val="90000"/>
              </a:lnSpc>
              <a:spcAft>
                <a:spcPts val="250"/>
              </a:spcAft>
              <a:defRPr/>
            </a:pPr>
            <a:r>
              <a:rPr lang="en-US" sz="1200">
                <a:solidFill>
                  <a:srgbClr val="000000"/>
                </a:solidFill>
                <a:latin typeface="Segoe UI"/>
              </a:rPr>
              <a:t>Elastic Pools: Paychex https://customers.microsoft.com/en-us/story/paychex-azure-sql-database-us</a:t>
            </a:r>
          </a:p>
          <a:p>
            <a:pPr defTabSz="685775">
              <a:lnSpc>
                <a:spcPct val="90000"/>
              </a:lnSpc>
              <a:spcAft>
                <a:spcPts val="250"/>
              </a:spcAft>
              <a:defRPr/>
            </a:pPr>
            <a:r>
              <a:rPr lang="en-US" sz="1200">
                <a:solidFill>
                  <a:srgbClr val="000000"/>
                </a:solidFill>
                <a:latin typeface="Segoe UI" panose="020B0502040204020203" pitchFamily="34" charset="0"/>
              </a:rPr>
              <a:t>650,000 businesses across the U.S.  - able to manage time and pay management for all of them in business-critical applications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697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1" i="0" u="none" strike="noStrike" kern="1200" dirty="0">
                <a:solidFill>
                  <a:schemeClr val="tx1"/>
                </a:solidFill>
                <a:effectLst/>
                <a:latin typeface="Segoe UI Light" pitchFamily="34" charset="0"/>
                <a:ea typeface="+mn-ea"/>
                <a:cs typeface="+mn-cs"/>
              </a:rPr>
              <a:t>Consider Gen5 if …</a:t>
            </a:r>
            <a:endParaRPr lang="en-US" sz="900" b="0" i="0" u="none" strike="noStrike" kern="1200" dirty="0">
              <a:solidFill>
                <a:schemeClr val="tx1"/>
              </a:solidFill>
              <a:effectLst/>
              <a:latin typeface="Segoe UI Light" pitchFamily="34" charset="0"/>
              <a:ea typeface="+mn-ea"/>
              <a:cs typeface="+mn-cs"/>
            </a:endParaRPr>
          </a:p>
          <a:p>
            <a:pPr rtl="0" eaLnBrk="1" fontAlgn="auto" latinLnBrk="0" hangingPunct="1"/>
            <a:r>
              <a:rPr lang="en-US" sz="900" b="0" i="0" u="none" strike="noStrike" kern="1200" dirty="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using more than 1 TB of local storage</a:t>
            </a:r>
          </a:p>
          <a:p>
            <a:endParaRPr lang="en-US" dirty="0"/>
          </a:p>
          <a:p>
            <a:pPr rtl="0" eaLnBrk="1" fontAlgn="t" latinLnBrk="0" hangingPunct="1"/>
            <a:r>
              <a:rPr lang="en-US" sz="900" b="1" i="0" u="none" strike="noStrike" kern="1200" dirty="0">
                <a:solidFill>
                  <a:schemeClr val="tx1"/>
                </a:solidFill>
                <a:effectLst/>
                <a:latin typeface="Segoe UI Light" pitchFamily="34" charset="0"/>
                <a:ea typeface="+mn-ea"/>
                <a:cs typeface="+mn-cs"/>
              </a:rPr>
              <a:t>Consider Gen4 if …</a:t>
            </a:r>
            <a:endParaRPr lang="en-US" sz="900" b="0" i="0" u="none" strike="noStrike" kern="1200" dirty="0">
              <a:solidFill>
                <a:schemeClr val="tx1"/>
              </a:solidFill>
              <a:effectLst/>
              <a:latin typeface="Segoe UI Light" pitchFamily="34" charset="0"/>
              <a:ea typeface="+mn-ea"/>
              <a:cs typeface="+mn-cs"/>
            </a:endParaRPr>
          </a:p>
          <a:p>
            <a:pPr rtl="0" eaLnBrk="1" fontAlgn="auto" latinLnBrk="0" hangingPunct="1"/>
            <a:r>
              <a:rPr lang="en-US" sz="900" b="0" i="0" u="none" strike="noStrike" kern="1200" dirty="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dirty="0">
                <a:solidFill>
                  <a:schemeClr val="tx1"/>
                </a:solidFill>
                <a:effectLst/>
                <a:latin typeface="Segoe UI Light" pitchFamily="34" charset="0"/>
                <a:ea typeface="+mn-ea"/>
                <a:cs typeface="+mn-cs"/>
              </a:rPr>
              <a:t>Not available in certain regions anymore</a:t>
            </a:r>
          </a:p>
          <a:p>
            <a:endParaRPr lang="en-US" dirty="0"/>
          </a:p>
          <a:p>
            <a:endParaRPr lang="en-US" dirty="0"/>
          </a:p>
          <a:p>
            <a:r>
              <a:rPr lang="en-US" dirty="0"/>
              <a:t>Fsv2-series (compute optimized)</a:t>
            </a:r>
          </a:p>
          <a:p>
            <a:r>
              <a:rPr lang="en-US" dirty="0"/>
              <a:t>M-series (memory optimized)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https://techcommunity.microsoft.com/t5/azure-sql-database/unified-azure-sql-experience/ba-p/815368</a:t>
            </a:r>
            <a:endParaRPr lang="en-US" dirty="0"/>
          </a:p>
          <a:p>
            <a:r>
              <a:rPr lang="en-US" dirty="0">
                <a:hlinkClick r:id="rId4"/>
              </a:rPr>
              <a:t>https://github.com/microsoft/sqlworkshops-azuresqlworkshop/blob/master/azuresqlworkshop/02-DeployAndConfigure.md#2</a:t>
            </a:r>
            <a:endParaRPr lang="en-US" dirty="0"/>
          </a:p>
        </p:txBody>
      </p:sp>
      <p:sp>
        <p:nvSpPr>
          <p:cNvPr id="4" name="Slide Number Placeholder 3"/>
          <p:cNvSpPr>
            <a:spLocks noGrp="1"/>
          </p:cNvSpPr>
          <p:nvPr>
            <p:ph type="sldNum" sz="quarter" idx="5"/>
          </p:nvPr>
        </p:nvSpPr>
        <p:spPr/>
        <p:txBody>
          <a:bodyPr/>
          <a:lstStyle/>
          <a:p>
            <a:fld id="{50210C87-188B-4EE4-87EE-B24E3D47EB98}" type="slidenum">
              <a:rPr lang="en-IN" smtClean="0"/>
              <a:t>25</a:t>
            </a:fld>
            <a:endParaRPr lang="en-IN"/>
          </a:p>
        </p:txBody>
      </p:sp>
    </p:spTree>
    <p:extLst>
      <p:ext uri="{BB962C8B-B14F-4D97-AF65-F5344CB8AC3E}">
        <p14:creationId xmlns:p14="http://schemas.microsoft.com/office/powerpoint/2010/main" val="1901733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SQL virtual machines</a:t>
            </a:r>
          </a:p>
          <a:p>
            <a:endParaRPr lang="en-US" sz="900" b="0" dirty="0"/>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Azure manages the host and hardware</a:t>
            </a:r>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You manage the Virtual Machine</a:t>
            </a:r>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Azure provides value-add services</a:t>
            </a:r>
          </a:p>
          <a:p>
            <a:endParaRPr lang="en-US" sz="900" b="0" dirty="0"/>
          </a:p>
          <a:p>
            <a:r>
              <a:rPr lang="en-US" sz="900" b="0" dirty="0"/>
              <a:t>Managed instances</a:t>
            </a:r>
          </a:p>
          <a:p>
            <a:endParaRPr lang="en-US" sz="900" b="0" dirty="0"/>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Azure manages the host, hardware, and Virtual Machine</a:t>
            </a:r>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You manage the SQL Server</a:t>
            </a:r>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Azure provides PaaS services</a:t>
            </a:r>
          </a:p>
          <a:p>
            <a:pPr marL="0" indent="0" algn="l" defTabSz="685704">
              <a:spcBef>
                <a:spcPts val="0"/>
              </a:spcBef>
              <a:spcAft>
                <a:spcPts val="600"/>
              </a:spcAft>
              <a:buSzTx/>
              <a:buNone/>
            </a:pPr>
            <a:endPar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a:p>
            <a:pPr marL="0" indent="0" algn="l" defTabSz="685704">
              <a:spcBef>
                <a:spcPts val="0"/>
              </a:spcBef>
              <a:spcAft>
                <a:spcPts val="600"/>
              </a:spcAft>
              <a:buSzTx/>
              <a:buNone/>
            </a:pPr>
            <a:r>
              <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Databases</a:t>
            </a:r>
          </a:p>
          <a:p>
            <a:pPr marL="0" indent="0" algn="l" defTabSz="685704">
              <a:spcBef>
                <a:spcPts val="0"/>
              </a:spcBef>
              <a:spcAft>
                <a:spcPts val="600"/>
              </a:spcAft>
              <a:buSzTx/>
              <a:buNone/>
            </a:pPr>
            <a:endPar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Azure manages the host, hardware, virtual machine, and SQL Server</a:t>
            </a: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You manage the database</a:t>
            </a: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Azure provide PaaS services</a:t>
            </a:r>
          </a:p>
          <a:p>
            <a:pPr marL="0" indent="0" algn="l" defTabSz="685704">
              <a:spcBef>
                <a:spcPts val="0"/>
              </a:spcBef>
              <a:spcAft>
                <a:spcPts val="600"/>
              </a:spcAft>
              <a:buSzTx/>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0017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210C87-188B-4EE4-87EE-B24E3D47EB98}" type="slidenum">
              <a:rPr lang="en-IN" smtClean="0"/>
              <a:t>27</a:t>
            </a:fld>
            <a:endParaRPr lang="en-IN"/>
          </a:p>
        </p:txBody>
      </p:sp>
    </p:spTree>
    <p:extLst>
      <p:ext uri="{BB962C8B-B14F-4D97-AF65-F5344CB8AC3E}">
        <p14:creationId xmlns:p14="http://schemas.microsoft.com/office/powerpoint/2010/main" val="2363127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0210C87-188B-4EE4-87EE-B24E3D47EB98}" type="slidenum">
              <a:rPr lang="en-IN" smtClean="0"/>
              <a:t>29</a:t>
            </a:fld>
            <a:endParaRPr lang="en-IN"/>
          </a:p>
        </p:txBody>
      </p:sp>
    </p:spTree>
    <p:extLst>
      <p:ext uri="{BB962C8B-B14F-4D97-AF65-F5344CB8AC3E}">
        <p14:creationId xmlns:p14="http://schemas.microsoft.com/office/powerpoint/2010/main" val="3740625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to add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5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we talk about Azure SQL and what to use when, let's briefly consider where it started. In 2008, at the </a:t>
            </a:r>
            <a:r>
              <a:rPr lang="en-US" sz="1200" b="0" i="0" u="none" strike="noStrike" kern="1200" dirty="0">
                <a:solidFill>
                  <a:schemeClr val="tx1"/>
                </a:solidFill>
                <a:effectLst/>
                <a:latin typeface="+mn-lt"/>
                <a:ea typeface="+mn-ea"/>
                <a:cs typeface="+mn-cs"/>
                <a:hlinkClick r:id="rId3"/>
              </a:rPr>
              <a:t>Microsoft Professional Developers Conference</a:t>
            </a:r>
            <a:r>
              <a:rPr lang="en-US" sz="1200" b="0" i="0" kern="1200" dirty="0">
                <a:solidFill>
                  <a:schemeClr val="tx1"/>
                </a:solidFill>
                <a:effectLst/>
                <a:latin typeface="+mn-lt"/>
                <a:ea typeface="+mn-ea"/>
                <a:cs typeface="+mn-cs"/>
              </a:rPr>
              <a:t>, Microsoft's Chief Software Architect (at the time) </a:t>
            </a:r>
            <a:r>
              <a:rPr lang="en-US" sz="1200" b="0" i="0" u="none" strike="noStrike" kern="1200" dirty="0">
                <a:solidFill>
                  <a:schemeClr val="tx1"/>
                </a:solidFill>
                <a:effectLst/>
                <a:latin typeface="+mn-lt"/>
                <a:ea typeface="+mn-ea"/>
                <a:cs typeface="+mn-cs"/>
                <a:hlinkClick r:id="rId4"/>
              </a:rPr>
              <a:t>Ray Ozzie announced</a:t>
            </a:r>
            <a:r>
              <a:rPr lang="en-US" sz="1200" b="0" i="0" kern="1200" dirty="0">
                <a:solidFill>
                  <a:schemeClr val="tx1"/>
                </a:solidFill>
                <a:effectLst/>
                <a:latin typeface="+mn-lt"/>
                <a:ea typeface="+mn-ea"/>
                <a:cs typeface="+mn-cs"/>
              </a:rPr>
              <a:t> the new cloud computing operating system, Windows Azure (or "Project Red Dog"), which was later changed to Microsoft Azure. One of the five key components of the Azure Services Platform launch was "Microsoft SQL Services." From the beginning, SQL has been a big part of Azure. </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An explanation</a:t>
            </a:r>
            <a:r>
              <a:rPr lang="en-US" sz="1200" b="0" i="0" kern="1200" dirty="0">
                <a:solidFill>
                  <a:schemeClr val="tx1"/>
                </a:solidFill>
                <a:effectLst/>
                <a:latin typeface="+mn-lt"/>
                <a:ea typeface="+mn-ea"/>
                <a:cs typeface="+mn-cs"/>
              </a:rPr>
              <a:t> of when you would want to use the early Azure SQL Database (2010) is as follows: [Azure SQL Database] is a cloud database offering that Microsoft provides as part of the Azure cloud computing platform. Unlike other editions of SQL Server, you do not need to provision hardware for, install or patch [Azure SQL Database]; Microsoft maintains the platform for you. You also do not need to architect a database installation for scalability, high availability or disaster recovery as these features are provided automatically by the service. Any application that uses [Azure SQL Database] must have Internet access in order to connect to the database.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explanation still remains valid today, though the capabilities around security, performance, availability, and scale have been enhanced greatly.</a:t>
            </a:r>
          </a:p>
          <a:p>
            <a:endParaRPr lang="en-US" dirty="0"/>
          </a:p>
        </p:txBody>
      </p:sp>
      <p:sp>
        <p:nvSpPr>
          <p:cNvPr id="4" name="Slide Number Placeholder 3"/>
          <p:cNvSpPr>
            <a:spLocks noGrp="1"/>
          </p:cNvSpPr>
          <p:nvPr>
            <p:ph type="sldNum" sz="quarter" idx="5"/>
          </p:nvPr>
        </p:nvSpPr>
        <p:spPr/>
        <p:txBody>
          <a:bodyPr/>
          <a:lstStyle/>
          <a:p>
            <a:fld id="{50210C87-188B-4EE4-87EE-B24E3D47EB98}" type="slidenum">
              <a:rPr lang="en-IN" smtClean="0"/>
              <a:t>3</a:t>
            </a:fld>
            <a:endParaRPr lang="en-IN"/>
          </a:p>
        </p:txBody>
      </p:sp>
    </p:spTree>
    <p:extLst>
      <p:ext uri="{BB962C8B-B14F-4D97-AF65-F5344CB8AC3E}">
        <p14:creationId xmlns:p14="http://schemas.microsoft.com/office/powerpoint/2010/main" val="1233148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0657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Select deployment method: Platform, GUI, unattended, offline, CLI, T-SQL (Databases)</a:t>
            </a:r>
          </a:p>
          <a:p>
            <a:pPr marL="0" indent="0">
              <a:buFont typeface="Arial" panose="020B0604020202020204" pitchFamily="34" charset="0"/>
              <a:buNone/>
            </a:pPr>
            <a:r>
              <a:rPr lang="en-US" dirty="0"/>
              <a:t>Select deployment option: single DB, elastic pool, single instance, instance pool</a:t>
            </a:r>
          </a:p>
          <a:p>
            <a:pPr marL="0" indent="0">
              <a:buFont typeface="Arial" panose="020B0604020202020204" pitchFamily="34" charset="0"/>
              <a:buNone/>
            </a:pPr>
            <a:r>
              <a:rPr lang="en-US" dirty="0"/>
              <a:t>Select Region</a:t>
            </a:r>
          </a:p>
          <a:p>
            <a:pPr marL="0" indent="0">
              <a:buFont typeface="Arial" panose="020B0604020202020204" pitchFamily="34" charset="0"/>
              <a:buNone/>
            </a:pPr>
            <a:r>
              <a:rPr lang="en-US" dirty="0"/>
              <a:t>Select purchasing model: DTU or vCore</a:t>
            </a:r>
          </a:p>
          <a:p>
            <a:pPr marL="0" indent="0">
              <a:buFont typeface="Arial" panose="020B0604020202020204" pitchFamily="34" charset="0"/>
              <a:buNone/>
            </a:pPr>
            <a:r>
              <a:rPr lang="en-US" dirty="0"/>
              <a:t>Select service tier: General purpose, Business critical, or Hyperscale</a:t>
            </a:r>
          </a:p>
          <a:p>
            <a:pPr marL="0" indent="0">
              <a:buFont typeface="Arial" panose="020B0604020202020204" pitchFamily="34" charset="0"/>
              <a:buNone/>
            </a:pPr>
            <a:r>
              <a:rPr lang="en-US" dirty="0"/>
              <a:t>Select hardware: Gen4, Gen5, M or </a:t>
            </a:r>
            <a:r>
              <a:rPr lang="en-US" dirty="0" err="1"/>
              <a:t>Fsv</a:t>
            </a:r>
            <a:r>
              <a:rPr lang="en-US" dirty="0"/>
              <a:t> series</a:t>
            </a:r>
          </a:p>
          <a:p>
            <a:pPr marL="0" indent="0">
              <a:buFont typeface="Arial" panose="020B0604020202020204" pitchFamily="34" charset="0"/>
              <a:buNone/>
            </a:pPr>
            <a:r>
              <a:rPr lang="en-US" dirty="0"/>
              <a:t>Determine sizing: number of vCores and max data size</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a:t>Select deployment method</a:t>
            </a:r>
          </a:p>
          <a:p>
            <a:pPr marL="457200" indent="-457200">
              <a:buFont typeface="Arial" panose="020B0604020202020204" pitchFamily="34" charset="0"/>
              <a:buChar char="•"/>
            </a:pPr>
            <a:r>
              <a:rPr lang="en-US" dirty="0"/>
              <a:t>Select deployment option</a:t>
            </a:r>
          </a:p>
          <a:p>
            <a:pPr marL="457200" indent="-457200">
              <a:buFont typeface="Arial" panose="020B0604020202020204" pitchFamily="34" charset="0"/>
              <a:buChar char="•"/>
            </a:pPr>
            <a:r>
              <a:rPr lang="en-US" dirty="0"/>
              <a:t>Select purchasing model</a:t>
            </a:r>
          </a:p>
          <a:p>
            <a:pPr marL="457200" indent="-457200">
              <a:buFont typeface="Arial" panose="020B0604020202020204" pitchFamily="34" charset="0"/>
              <a:buChar char="•"/>
            </a:pPr>
            <a:r>
              <a:rPr lang="en-US" dirty="0"/>
              <a:t>Select service tier</a:t>
            </a:r>
          </a:p>
          <a:p>
            <a:pPr marL="457200" indent="-457200">
              <a:buFont typeface="Arial" panose="020B0604020202020204" pitchFamily="34" charset="0"/>
              <a:buChar char="•"/>
            </a:pPr>
            <a:r>
              <a:rPr lang="en-US" dirty="0"/>
              <a:t>Select hardware</a:t>
            </a:r>
          </a:p>
          <a:p>
            <a:pPr marL="457200" indent="-457200">
              <a:buFont typeface="Arial" panose="020B0604020202020204" pitchFamily="34" charset="0"/>
              <a:buChar char="•"/>
            </a:pPr>
            <a:r>
              <a:rPr lang="en-US" dirty="0"/>
              <a:t>Determine sizing</a:t>
            </a:r>
          </a:p>
          <a:p>
            <a:pPr marL="457200" indent="-457200">
              <a:buFont typeface="Arial" panose="020B0604020202020204" pitchFamily="34" charset="0"/>
              <a:buChar char="•"/>
            </a:pPr>
            <a:endParaRPr lang="en-US" dirty="0"/>
          </a:p>
          <a:p>
            <a:pPr marL="0" indent="0">
              <a:buFont typeface="Arial" panose="020B0604020202020204" pitchFamily="34" charset="0"/>
              <a:buNone/>
            </a:pPr>
            <a:r>
              <a:rPr lang="en-US" dirty="0"/>
              <a:t>Requesting quota increases to ask for more capacity for subscription and/or in a region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Region Notes: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816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t>
            </a:r>
          </a:p>
          <a:p>
            <a:pPr marL="171450" indent="-171450">
              <a:buFont typeface="Arial" panose="020B0604020202020204" pitchFamily="34" charset="0"/>
              <a:buChar char="•"/>
            </a:pPr>
            <a:r>
              <a:rPr lang="en-US" dirty="0"/>
              <a:t>Basics</a:t>
            </a:r>
          </a:p>
          <a:p>
            <a:pPr marL="384432" lvl="1" indent="-171450">
              <a:buFont typeface="Arial" panose="020B0604020202020204" pitchFamily="34" charset="0"/>
              <a:buChar char="•"/>
            </a:pPr>
            <a:r>
              <a:rPr lang="en-US" dirty="0"/>
              <a:t>Subscription</a:t>
            </a:r>
          </a:p>
          <a:p>
            <a:pPr marL="384432" lvl="1" indent="-171450">
              <a:buFont typeface="Arial" panose="020B0604020202020204" pitchFamily="34" charset="0"/>
              <a:buChar char="•"/>
            </a:pPr>
            <a:r>
              <a:rPr lang="en-US" dirty="0"/>
              <a:t>Resource Group</a:t>
            </a:r>
          </a:p>
          <a:p>
            <a:pPr marL="384432" lvl="1" indent="-171450">
              <a:buFont typeface="Arial" panose="020B0604020202020204" pitchFamily="34" charset="0"/>
              <a:buChar char="•"/>
            </a:pPr>
            <a:r>
              <a:rPr lang="en-US" dirty="0"/>
              <a:t>Database name</a:t>
            </a:r>
          </a:p>
          <a:p>
            <a:pPr marL="384432" lvl="1" indent="-171450">
              <a:buFont typeface="Arial" panose="020B0604020202020204" pitchFamily="34" charset="0"/>
              <a:buChar char="•"/>
            </a:pPr>
            <a:r>
              <a:rPr lang="en-US" dirty="0"/>
              <a:t>Server</a:t>
            </a:r>
          </a:p>
          <a:p>
            <a:pPr marL="499521" lvl="2" indent="-171450">
              <a:buFont typeface="Arial" panose="020B0604020202020204" pitchFamily="34" charset="0"/>
              <a:buChar char="•"/>
            </a:pPr>
            <a:r>
              <a:rPr lang="en-US" dirty="0"/>
              <a:t>Server name</a:t>
            </a:r>
          </a:p>
          <a:p>
            <a:pPr marL="499521" lvl="2" indent="-171450">
              <a:buFont typeface="Arial" panose="020B0604020202020204" pitchFamily="34" charset="0"/>
              <a:buChar char="•"/>
            </a:pPr>
            <a:r>
              <a:rPr lang="en-US" dirty="0"/>
              <a:t>Server admin login</a:t>
            </a:r>
          </a:p>
          <a:p>
            <a:pPr marL="499521" lvl="2" indent="-171450">
              <a:buFont typeface="Arial" panose="020B0604020202020204" pitchFamily="34" charset="0"/>
              <a:buChar char="•"/>
            </a:pPr>
            <a:r>
              <a:rPr lang="en-US" dirty="0"/>
              <a:t>Password</a:t>
            </a:r>
          </a:p>
          <a:p>
            <a:pPr marL="499521" lvl="2" indent="-171450">
              <a:buFont typeface="Arial" panose="020B0604020202020204" pitchFamily="34" charset="0"/>
              <a:buChar char="•"/>
            </a:pPr>
            <a:r>
              <a:rPr lang="en-US" dirty="0"/>
              <a:t>Location</a:t>
            </a:r>
          </a:p>
          <a:p>
            <a:pPr marL="384432" lvl="1" indent="-171450">
              <a:buFont typeface="Arial" panose="020B0604020202020204" pitchFamily="34" charset="0"/>
              <a:buChar char="•"/>
            </a:pPr>
            <a:r>
              <a:rPr lang="en-US" dirty="0"/>
              <a:t>Elastic pool?</a:t>
            </a:r>
          </a:p>
          <a:p>
            <a:pPr marL="384432" lvl="1" indent="-171450">
              <a:buFont typeface="Arial" panose="020B0604020202020204" pitchFamily="34" charset="0"/>
              <a:buChar char="•"/>
            </a:pPr>
            <a:r>
              <a:rPr lang="en-US" dirty="0"/>
              <a:t>Compute and storage	</a:t>
            </a:r>
          </a:p>
          <a:p>
            <a:pPr marL="499521" lvl="2" indent="-171450">
              <a:buFont typeface="Arial" panose="020B0604020202020204" pitchFamily="34" charset="0"/>
              <a:buChar char="•"/>
            </a:pPr>
            <a:r>
              <a:rPr lang="en-US" dirty="0"/>
              <a:t>Purchasing model</a:t>
            </a:r>
          </a:p>
          <a:p>
            <a:pPr marL="499521" lvl="2" indent="-171450">
              <a:buFont typeface="Arial" panose="020B0604020202020204" pitchFamily="34" charset="0"/>
              <a:buChar char="•"/>
            </a:pPr>
            <a:r>
              <a:rPr lang="en-US" dirty="0"/>
              <a:t>Service tier</a:t>
            </a:r>
          </a:p>
          <a:p>
            <a:pPr marL="499521" lvl="2" indent="-171450">
              <a:buFont typeface="Arial" panose="020B0604020202020204" pitchFamily="34" charset="0"/>
              <a:buChar char="•"/>
            </a:pPr>
            <a:r>
              <a:rPr lang="en-US" dirty="0"/>
              <a:t>Compute tier</a:t>
            </a:r>
          </a:p>
          <a:p>
            <a:pPr marL="499521" lvl="2" indent="-171450">
              <a:buFont typeface="Arial" panose="020B0604020202020204" pitchFamily="34" charset="0"/>
              <a:buChar char="•"/>
            </a:pPr>
            <a:r>
              <a:rPr lang="en-US" dirty="0"/>
              <a:t>Compute hardware</a:t>
            </a:r>
          </a:p>
          <a:p>
            <a:pPr marL="499521" lvl="2" indent="-171450">
              <a:buFont typeface="Arial" panose="020B0604020202020204" pitchFamily="34" charset="0"/>
              <a:buChar char="•"/>
            </a:pPr>
            <a:r>
              <a:rPr lang="en-US" dirty="0"/>
              <a:t>vCores</a:t>
            </a:r>
          </a:p>
          <a:p>
            <a:pPr marL="499521" lvl="2" indent="-171450">
              <a:buFont typeface="Arial" panose="020B0604020202020204" pitchFamily="34" charset="0"/>
              <a:buChar char="•"/>
            </a:pPr>
            <a:r>
              <a:rPr lang="en-US" dirty="0"/>
              <a:t>Data max size</a:t>
            </a:r>
          </a:p>
          <a:p>
            <a:pPr marL="171450" indent="-171450">
              <a:buFont typeface="Arial" panose="020B0604020202020204" pitchFamily="34" charset="0"/>
              <a:buChar char="•"/>
            </a:pPr>
            <a:r>
              <a:rPr lang="en-US" dirty="0"/>
              <a:t>Networking</a:t>
            </a:r>
          </a:p>
          <a:p>
            <a:pPr marL="384432" lvl="1" indent="-171450">
              <a:buFont typeface="Arial" panose="020B0604020202020204" pitchFamily="34" charset="0"/>
              <a:buChar char="•"/>
            </a:pPr>
            <a:r>
              <a:rPr lang="en-US" dirty="0"/>
              <a:t>Network connectivity method – None, public, private</a:t>
            </a:r>
          </a:p>
          <a:p>
            <a:pPr marL="384432" lvl="1" indent="-171450">
              <a:buFont typeface="Arial" panose="020B0604020202020204" pitchFamily="34" charset="0"/>
              <a:buChar char="•"/>
            </a:pPr>
            <a:r>
              <a:rPr lang="en-US" dirty="0"/>
              <a:t>Firewall rules</a:t>
            </a:r>
          </a:p>
          <a:p>
            <a:pPr marL="171450" indent="-171450">
              <a:buFont typeface="Arial" panose="020B0604020202020204" pitchFamily="34" charset="0"/>
              <a:buChar char="•"/>
            </a:pPr>
            <a:r>
              <a:rPr lang="en-US" dirty="0"/>
              <a:t>Additional Settings</a:t>
            </a:r>
          </a:p>
          <a:p>
            <a:pPr marL="384432" lvl="1" indent="-171450">
              <a:buFont typeface="Arial" panose="020B0604020202020204" pitchFamily="34" charset="0"/>
              <a:buChar char="•"/>
            </a:pPr>
            <a:r>
              <a:rPr lang="en-US" dirty="0"/>
              <a:t>Data source</a:t>
            </a:r>
          </a:p>
          <a:p>
            <a:pPr marL="384432" lvl="1" indent="-171450">
              <a:buFont typeface="Arial" panose="020B0604020202020204" pitchFamily="34" charset="0"/>
              <a:buChar char="•"/>
            </a:pPr>
            <a:r>
              <a:rPr lang="en-US" dirty="0"/>
              <a:t>Database collation</a:t>
            </a:r>
          </a:p>
          <a:p>
            <a:pPr marL="384432" lvl="1" indent="-171450">
              <a:buFont typeface="Arial" panose="020B0604020202020204" pitchFamily="34" charset="0"/>
              <a:buChar char="•"/>
            </a:pPr>
            <a:r>
              <a:rPr lang="en-US" dirty="0"/>
              <a:t>ADS</a:t>
            </a:r>
          </a:p>
          <a:p>
            <a:pPr marL="171450" indent="-171450">
              <a:buFont typeface="Arial" panose="020B0604020202020204" pitchFamily="34" charset="0"/>
              <a:buChar char="•"/>
            </a:pPr>
            <a:r>
              <a:rPr lang="en-US" dirty="0"/>
              <a:t>Tags</a:t>
            </a:r>
          </a:p>
          <a:p>
            <a:pPr marL="171450" indent="-171450">
              <a:buFont typeface="Arial" panose="020B0604020202020204" pitchFamily="34" charset="0"/>
              <a:buChar char="•"/>
            </a:pPr>
            <a:r>
              <a:rPr lang="en-US" dirty="0"/>
              <a:t>Review + create</a:t>
            </a:r>
          </a:p>
          <a:p>
            <a:endParaRPr lang="en-US" dirty="0"/>
          </a:p>
          <a:p>
            <a:r>
              <a:rPr lang="en-US" dirty="0"/>
              <a:t>MI:</a:t>
            </a:r>
          </a:p>
          <a:p>
            <a:pPr marL="171450" indent="-171450">
              <a:buFont typeface="Arial" panose="020B0604020202020204" pitchFamily="34" charset="0"/>
              <a:buChar char="•"/>
            </a:pPr>
            <a:r>
              <a:rPr lang="en-US" dirty="0"/>
              <a:t>Basics</a:t>
            </a:r>
          </a:p>
          <a:p>
            <a:pPr marL="384432" lvl="1" indent="-171450">
              <a:buFont typeface="Arial" panose="020B0604020202020204" pitchFamily="34" charset="0"/>
              <a:buChar char="•"/>
            </a:pPr>
            <a:r>
              <a:rPr lang="en-US" dirty="0"/>
              <a:t>Subscription</a:t>
            </a:r>
          </a:p>
          <a:p>
            <a:pPr marL="384432" lvl="1" indent="-171450">
              <a:buFont typeface="Arial" panose="020B0604020202020204" pitchFamily="34" charset="0"/>
              <a:buChar char="•"/>
            </a:pPr>
            <a:r>
              <a:rPr lang="en-US" dirty="0"/>
              <a:t>Resource group</a:t>
            </a:r>
          </a:p>
          <a:p>
            <a:pPr marL="384432" lvl="1" indent="-171450">
              <a:buFont typeface="Arial" panose="020B0604020202020204" pitchFamily="34" charset="0"/>
              <a:buChar char="•"/>
            </a:pPr>
            <a:r>
              <a:rPr lang="en-US" dirty="0"/>
              <a:t>Managed instance name</a:t>
            </a:r>
          </a:p>
          <a:p>
            <a:pPr marL="384432" lvl="1" indent="-171450">
              <a:buFont typeface="Arial" panose="020B0604020202020204" pitchFamily="34" charset="0"/>
              <a:buChar char="•"/>
            </a:pPr>
            <a:r>
              <a:rPr lang="en-US" dirty="0"/>
              <a:t>Region</a:t>
            </a:r>
          </a:p>
          <a:p>
            <a:pPr marL="384432" lvl="1" indent="-171450">
              <a:buFont typeface="Arial" panose="020B0604020202020204" pitchFamily="34" charset="0"/>
              <a:buChar char="•"/>
            </a:pPr>
            <a:r>
              <a:rPr lang="en-US" dirty="0"/>
              <a:t>Compute and storage</a:t>
            </a:r>
          </a:p>
          <a:p>
            <a:pPr marL="499521" lvl="2" indent="-171450">
              <a:buFont typeface="Arial" panose="020B0604020202020204" pitchFamily="34" charset="0"/>
              <a:buChar char="•"/>
            </a:pPr>
            <a:r>
              <a:rPr lang="en-US" dirty="0"/>
              <a:t>Service tier</a:t>
            </a:r>
          </a:p>
          <a:p>
            <a:pPr marL="499521" lvl="2" indent="-171450">
              <a:buFont typeface="Arial" panose="020B0604020202020204" pitchFamily="34" charset="0"/>
              <a:buChar char="•"/>
            </a:pPr>
            <a:r>
              <a:rPr lang="en-US" dirty="0"/>
              <a:t>vCores</a:t>
            </a:r>
          </a:p>
          <a:p>
            <a:pPr marL="499521" lvl="2" indent="-171450">
              <a:buFont typeface="Arial" panose="020B0604020202020204" pitchFamily="34" charset="0"/>
              <a:buChar char="•"/>
            </a:pPr>
            <a:r>
              <a:rPr lang="en-US" dirty="0"/>
              <a:t>Storage size</a:t>
            </a:r>
          </a:p>
          <a:p>
            <a:pPr marL="384432" lvl="1" indent="-171450">
              <a:buFont typeface="Arial" panose="020B0604020202020204" pitchFamily="34" charset="0"/>
              <a:buChar char="•"/>
            </a:pPr>
            <a:r>
              <a:rPr lang="en-US" dirty="0"/>
              <a:t>MI admin login</a:t>
            </a:r>
          </a:p>
          <a:p>
            <a:pPr marL="384432" lvl="1" indent="-171450">
              <a:buFont typeface="Arial" panose="020B0604020202020204" pitchFamily="34" charset="0"/>
              <a:buChar char="•"/>
            </a:pPr>
            <a:r>
              <a:rPr lang="en-US" dirty="0"/>
              <a:t>Password</a:t>
            </a:r>
          </a:p>
          <a:p>
            <a:pPr marL="171450" indent="-171450">
              <a:buFont typeface="Arial" panose="020B0604020202020204" pitchFamily="34" charset="0"/>
              <a:buChar char="•"/>
            </a:pPr>
            <a:r>
              <a:rPr lang="en-US" dirty="0"/>
              <a:t>Networking</a:t>
            </a:r>
          </a:p>
          <a:p>
            <a:pPr marL="384432" lvl="1" indent="-171450">
              <a:buFont typeface="Arial" panose="020B0604020202020204" pitchFamily="34" charset="0"/>
              <a:buChar char="•"/>
            </a:pPr>
            <a:r>
              <a:rPr lang="en-US" dirty="0"/>
              <a:t>Virtual network</a:t>
            </a:r>
          </a:p>
          <a:p>
            <a:pPr marL="384432" lvl="1" indent="-171450">
              <a:buFont typeface="Arial" panose="020B0604020202020204" pitchFamily="34" charset="0"/>
              <a:buChar char="•"/>
            </a:pPr>
            <a:r>
              <a:rPr lang="en-US" dirty="0"/>
              <a:t>Connection type</a:t>
            </a:r>
          </a:p>
          <a:p>
            <a:pPr marL="384432" lvl="1" indent="-171450">
              <a:buFont typeface="Arial" panose="020B0604020202020204" pitchFamily="34" charset="0"/>
              <a:buChar char="•"/>
            </a:pPr>
            <a:r>
              <a:rPr lang="en-US" dirty="0"/>
              <a:t>Public endpoint</a:t>
            </a:r>
          </a:p>
          <a:p>
            <a:pPr marL="171450" indent="-171450">
              <a:buFont typeface="Arial" panose="020B0604020202020204" pitchFamily="34" charset="0"/>
              <a:buChar char="•"/>
            </a:pPr>
            <a:r>
              <a:rPr lang="en-US" dirty="0"/>
              <a:t>Additional Settings</a:t>
            </a:r>
          </a:p>
          <a:p>
            <a:pPr marL="384432" lvl="1" indent="-171450">
              <a:buFont typeface="Arial" panose="020B0604020202020204" pitchFamily="34" charset="0"/>
              <a:buChar char="•"/>
            </a:pPr>
            <a:r>
              <a:rPr lang="en-US" dirty="0"/>
              <a:t>Server Collation</a:t>
            </a:r>
          </a:p>
          <a:p>
            <a:pPr marL="384432" lvl="1" indent="-171450">
              <a:buFont typeface="Arial" panose="020B0604020202020204" pitchFamily="34" charset="0"/>
              <a:buChar char="•"/>
            </a:pPr>
            <a:r>
              <a:rPr lang="en-US" dirty="0"/>
              <a:t>Time zone</a:t>
            </a:r>
          </a:p>
          <a:p>
            <a:pPr marL="384432" lvl="1" indent="-171450">
              <a:buFont typeface="Arial" panose="020B0604020202020204" pitchFamily="34" charset="0"/>
              <a:buChar char="•"/>
            </a:pPr>
            <a:r>
              <a:rPr lang="en-US" dirty="0"/>
              <a:t>Geo-</a:t>
            </a:r>
            <a:r>
              <a:rPr lang="en-US" dirty="0" err="1"/>
              <a:t>repl</a:t>
            </a:r>
            <a:r>
              <a:rPr lang="en-US" dirty="0"/>
              <a:t> secondary?</a:t>
            </a:r>
          </a:p>
          <a:p>
            <a:pPr marL="171450" indent="-171450">
              <a:buFont typeface="Arial" panose="020B0604020202020204" pitchFamily="34" charset="0"/>
              <a:buChar char="•"/>
            </a:pPr>
            <a:r>
              <a:rPr lang="en-US" dirty="0"/>
              <a:t>Review + create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Here are some notes about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836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Details of “Contained by a logical Database Server” can be found at </a:t>
            </a:r>
            <a:r>
              <a:rPr lang="en-US">
                <a:hlinkClick r:id="rId3"/>
              </a:rPr>
              <a:t>https://docs.microsoft.com/en-us/azure/sql-database/sql-database-servers</a:t>
            </a:r>
            <a:r>
              <a:rPr lang="en-US"/>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only time multiple databases might be in the same instance for the same logical server are </a:t>
            </a:r>
            <a:r>
              <a:rPr lang="en-US" sz="882" kern="1200">
                <a:solidFill>
                  <a:schemeClr val="tx1"/>
                </a:solidFill>
                <a:effectLst/>
                <a:latin typeface="Segoe UI Light" pitchFamily="34" charset="0"/>
                <a:ea typeface="+mn-ea"/>
                <a:cs typeface="+mn-cs"/>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“More surface area…” includes column-store and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1820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Images from docs </a:t>
            </a:r>
            <a:r>
              <a:rPr lang="en-US" sz="900" dirty="0">
                <a:hlinkClick r:id="rId3"/>
              </a:rPr>
              <a:t>https://docs.microsoft.com/en-us/azure/sql-database/sql-database-high-availability</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1222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1598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Hyperscale Approach:</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0405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endParaRPr lang="en-US" dirty="0"/>
          </a:p>
          <a:p>
            <a:r>
              <a:rPr lang="en-US" dirty="0"/>
              <a:t>Key points:</a:t>
            </a:r>
          </a:p>
          <a:p>
            <a:r>
              <a:rPr lang="en-US" dirty="0"/>
              <a:t>Explain from perspective of a client connection</a:t>
            </a:r>
          </a:p>
          <a:p>
            <a:r>
              <a:rPr lang="en-US" dirty="0"/>
              <a:t>Proxy/Redirect are server level settings apply to all databases</a:t>
            </a:r>
          </a:p>
          <a:p>
            <a:r>
              <a:rPr lang="en-US" dirty="0"/>
              <a:t>Clients need specific connectivity for Redirect to work – port range plus all Azure Ips in a region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 link:</a:t>
            </a:r>
          </a:p>
          <a:p>
            <a:r>
              <a:rPr lang="en-US" sz="900" dirty="0"/>
              <a:t>Benefits:</a:t>
            </a:r>
          </a:p>
          <a:p>
            <a:pPr marL="342891" indent="-342891">
              <a:buFont typeface="Arial" panose="020B0604020202020204" pitchFamily="34" charset="0"/>
              <a:buChar char="•"/>
            </a:pPr>
            <a:r>
              <a:rPr lang="en-US" sz="900" dirty="0"/>
              <a:t>Private endpoint for Azure SQL (server level)</a:t>
            </a:r>
          </a:p>
          <a:p>
            <a:pPr marL="342891" indent="-342891">
              <a:buFont typeface="Arial" panose="020B0604020202020204" pitchFamily="34" charset="0"/>
              <a:buChar char="•"/>
            </a:pPr>
            <a:r>
              <a:rPr lang="en-US" sz="900" dirty="0"/>
              <a:t>On-premises connectivity via Express Route/VPN</a:t>
            </a:r>
          </a:p>
          <a:p>
            <a:pPr marL="342891" indent="-342891">
              <a:buFont typeface="Arial" panose="020B0604020202020204" pitchFamily="34" charset="0"/>
              <a:buChar char="•"/>
            </a:pPr>
            <a:r>
              <a:rPr lang="en-US" sz="900" dirty="0"/>
              <a:t>Data exfiltration protection</a:t>
            </a:r>
          </a:p>
          <a:p>
            <a:pPr marL="342891" indent="-342891">
              <a:buFont typeface="Arial" panose="020B0604020202020204" pitchFamily="34" charset="0"/>
              <a:buChar char="•"/>
            </a:pPr>
            <a:r>
              <a:rPr lang="en-US" sz="900" dirty="0"/>
              <a:t>Can be part of network monitoring strategy using a Network Virtual Appliance (NVA)</a:t>
            </a:r>
          </a:p>
          <a:p>
            <a:r>
              <a:rPr lang="en-US" sz="900" dirty="0"/>
              <a:t>Currently in public preview for:</a:t>
            </a:r>
          </a:p>
          <a:p>
            <a:pPr marL="342891" indent="-342891">
              <a:buFont typeface="Arial" panose="020B0604020202020204" pitchFamily="34" charset="0"/>
              <a:buChar char="•"/>
            </a:pPr>
            <a:r>
              <a:rPr lang="en-US" sz="900" dirty="0"/>
              <a:t>Azure SQL Database (singleton databases)</a:t>
            </a:r>
          </a:p>
          <a:p>
            <a:pPr marL="342891" indent="-342891">
              <a:buFont typeface="Arial" panose="020B0604020202020204" pitchFamily="34" charset="0"/>
              <a:buChar char="•"/>
            </a:pPr>
            <a:r>
              <a:rPr lang="en-US" sz="900" dirty="0"/>
              <a:t>Azure SQL Data Warehouse</a:t>
            </a:r>
          </a:p>
          <a:p>
            <a:pPr marL="342891" indent="-342891">
              <a:buFont typeface="Arial" panose="020B0604020202020204" pitchFamily="34" charset="0"/>
              <a:buChar char="•"/>
            </a:pPr>
            <a:r>
              <a:rPr lang="en-US" sz="900" dirty="0"/>
              <a:t>Azure Storage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SQL has evolved over the years to include Virtual Machine, Managed Instances, and several options for Databases. There are now multiple deployment options with the flexibility to scale to your needs, and there have been over seven million deployments of some form of Azure SQL. The architecture for Azure SQL has also evolved to meet the ever growing demands of applications. E.g. elastic databases, vCore choices, Business Critical deployments, Hyperscale, and Serverless architectures.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2008, SQL Server has changed a lot and Azure SQL has changed a lot. It's no surprise then that the role of the SQL Server professional has also changed a lot and today I want to help you become an Azure SQL professional.</a:t>
            </a:r>
          </a:p>
          <a:p>
            <a:pPr lvl="0"/>
            <a:endParaRPr lang="en-US" dirty="0"/>
          </a:p>
          <a:p>
            <a:pPr lvl="0"/>
            <a:endParaRPr lang="en-US" dirty="0"/>
          </a:p>
          <a:p>
            <a:pPr lvl="0"/>
            <a:r>
              <a:rPr lang="en-US" dirty="0"/>
              <a:t>2006</a:t>
            </a:r>
          </a:p>
          <a:p>
            <a:pPr lvl="1"/>
            <a:r>
              <a:rPr lang="en-US" dirty="0" err="1"/>
              <a:t>CloudDB</a:t>
            </a:r>
            <a:r>
              <a:rPr lang="en-US" dirty="0"/>
              <a:t> Project</a:t>
            </a:r>
          </a:p>
          <a:p>
            <a:pPr lvl="1"/>
            <a:r>
              <a:rPr lang="en-US" dirty="0" err="1"/>
              <a:t>RedDog</a:t>
            </a:r>
            <a:r>
              <a:rPr lang="en-US" dirty="0"/>
              <a:t> Project</a:t>
            </a:r>
          </a:p>
          <a:p>
            <a:pPr lvl="0"/>
            <a:r>
              <a:rPr lang="en-US" dirty="0"/>
              <a:t>2008</a:t>
            </a:r>
          </a:p>
          <a:p>
            <a:pPr lvl="1"/>
            <a:r>
              <a:rPr lang="en-US" dirty="0"/>
              <a:t>Windows Azure and SQL Data Services announced at PDC</a:t>
            </a:r>
          </a:p>
          <a:p>
            <a:pPr lvl="0"/>
            <a:r>
              <a:rPr lang="en-US" dirty="0"/>
              <a:t>2010</a:t>
            </a:r>
          </a:p>
          <a:p>
            <a:pPr lvl="1"/>
            <a:r>
              <a:rPr lang="en-US" dirty="0"/>
              <a:t>Windows Azure and SQL Azure officially launch.</a:t>
            </a:r>
          </a:p>
          <a:p>
            <a:pPr lvl="0"/>
            <a:r>
              <a:rPr lang="en-US" dirty="0"/>
              <a:t>2012</a:t>
            </a:r>
          </a:p>
          <a:p>
            <a:pPr lvl="1"/>
            <a:r>
              <a:rPr lang="en-US" dirty="0"/>
              <a:t>SQL Azure branded Azure SQL Database</a:t>
            </a:r>
          </a:p>
          <a:p>
            <a:pPr lvl="0"/>
            <a:r>
              <a:rPr lang="en-US" dirty="0"/>
              <a:t>2013</a:t>
            </a:r>
          </a:p>
          <a:p>
            <a:pPr lvl="1"/>
            <a:r>
              <a:rPr lang="en-US" dirty="0"/>
              <a:t>Azure Virtual Machines released</a:t>
            </a:r>
          </a:p>
          <a:p>
            <a:pPr lvl="0"/>
            <a:r>
              <a:rPr lang="en-US" dirty="0"/>
              <a:t>2014</a:t>
            </a:r>
          </a:p>
          <a:p>
            <a:pPr lvl="1"/>
            <a:r>
              <a:rPr lang="en-US" dirty="0"/>
              <a:t>Windows Azure branded Microsoft Azure</a:t>
            </a:r>
          </a:p>
          <a:p>
            <a:pPr lvl="0"/>
            <a:r>
              <a:rPr lang="en-US" dirty="0"/>
              <a:t>2015</a:t>
            </a:r>
          </a:p>
          <a:p>
            <a:pPr lvl="1"/>
            <a:r>
              <a:rPr lang="en-US" dirty="0"/>
              <a:t>Azure SQL Database V12 released</a:t>
            </a:r>
          </a:p>
          <a:p>
            <a:pPr lvl="0"/>
            <a:r>
              <a:rPr lang="en-US" dirty="0"/>
              <a:t>2016</a:t>
            </a:r>
          </a:p>
          <a:p>
            <a:pPr lvl="1"/>
            <a:r>
              <a:rPr lang="en-US" dirty="0"/>
              <a:t>Azure SQL Database Elastic Pools released</a:t>
            </a:r>
          </a:p>
          <a:p>
            <a:pPr lvl="0"/>
            <a:r>
              <a:rPr lang="en-US" dirty="0"/>
              <a:t>2018</a:t>
            </a:r>
          </a:p>
          <a:p>
            <a:pPr lvl="1"/>
            <a:r>
              <a:rPr lang="en-US" dirty="0"/>
              <a:t>Azure SQL Database Managed Instance released</a:t>
            </a:r>
          </a:p>
          <a:p>
            <a:pPr lvl="0"/>
            <a:r>
              <a:rPr lang="en-US" dirty="0"/>
              <a:t>2019</a:t>
            </a:r>
          </a:p>
          <a:p>
            <a:pPr lvl="1"/>
            <a:r>
              <a:rPr lang="en-US" dirty="0"/>
              <a:t>Azure SQL Database Hyperscale Released</a:t>
            </a:r>
          </a:p>
          <a:p>
            <a:pPr lvl="1"/>
            <a:r>
              <a:rPr lang="en-US" dirty="0"/>
              <a:t>Azure SQL Database Serverless Released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661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figure out how to compare this to a SQL Server network security scenario? I think the only one that probably applies is Windows Firewall which is a reality for all SQL Server deployments even in their data center.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505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SQL virtual machines</a:t>
            </a:r>
          </a:p>
          <a:p>
            <a:endParaRPr lang="en-US" sz="900" b="0" dirty="0"/>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Azure manages the host and hardware</a:t>
            </a:r>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You manage the Virtual Machine</a:t>
            </a:r>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Azure provides value-add services</a:t>
            </a:r>
          </a:p>
          <a:p>
            <a:endParaRPr lang="en-US" sz="900" b="0" dirty="0"/>
          </a:p>
          <a:p>
            <a:r>
              <a:rPr lang="en-US" sz="900" b="0" dirty="0"/>
              <a:t>Managed instances</a:t>
            </a:r>
          </a:p>
          <a:p>
            <a:endParaRPr lang="en-US" sz="900" b="0" dirty="0"/>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Azure manages the host, hardware, and Virtual Machine</a:t>
            </a:r>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You manage the SQL Server</a:t>
            </a:r>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Azure provides PaaS services</a:t>
            </a:r>
          </a:p>
          <a:p>
            <a:pPr marL="0" indent="0" algn="l" defTabSz="685704">
              <a:spcBef>
                <a:spcPts val="0"/>
              </a:spcBef>
              <a:spcAft>
                <a:spcPts val="600"/>
              </a:spcAft>
              <a:buSzTx/>
              <a:buNone/>
            </a:pPr>
            <a:endPar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a:p>
            <a:pPr marL="0" indent="0" algn="l" defTabSz="685704">
              <a:spcBef>
                <a:spcPts val="0"/>
              </a:spcBef>
              <a:spcAft>
                <a:spcPts val="600"/>
              </a:spcAft>
              <a:buSzTx/>
              <a:buNone/>
            </a:pPr>
            <a:r>
              <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Databases</a:t>
            </a:r>
          </a:p>
          <a:p>
            <a:pPr marL="0" indent="0" algn="l" defTabSz="685704">
              <a:spcBef>
                <a:spcPts val="0"/>
              </a:spcBef>
              <a:spcAft>
                <a:spcPts val="600"/>
              </a:spcAft>
              <a:buSzTx/>
              <a:buNone/>
            </a:pPr>
            <a:endPar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Azure manages the host, hardware, virtual machine, and SQL Server</a:t>
            </a: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You manage the database</a:t>
            </a: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Azure provide PaaS services</a:t>
            </a:r>
          </a:p>
          <a:p>
            <a:pPr marL="0" indent="0" algn="l" defTabSz="685704">
              <a:spcBef>
                <a:spcPts val="0"/>
              </a:spcBef>
              <a:spcAft>
                <a:spcPts val="600"/>
              </a:spcAft>
              <a:buSzTx/>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5726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migrations and applications requiring OS-level access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SQL Server and OS server access</a:t>
            </a:r>
          </a:p>
          <a:p>
            <a:pPr lvl="1"/>
            <a:r>
              <a:rPr lang="en-US" sz="1400" kern="1200" dirty="0">
                <a:solidFill>
                  <a:srgbClr val="000000"/>
                </a:solidFill>
                <a:latin typeface="Segoe UI"/>
                <a:ea typeface="+mn-ea"/>
                <a:cs typeface="+mn-cs"/>
              </a:rPr>
              <a:t>Expansive SQL and OS version support</a:t>
            </a:r>
          </a:p>
          <a:p>
            <a:pPr lvl="1"/>
            <a:r>
              <a:rPr lang="en-US" sz="1400" kern="1200" dirty="0">
                <a:solidFill>
                  <a:srgbClr val="000000"/>
                </a:solidFill>
                <a:latin typeface="Segoe UI"/>
                <a:ea typeface="+mn-ea"/>
                <a:cs typeface="+mn-cs"/>
              </a:rPr>
              <a:t>File stream, DTC, and Simple Recovery model available</a:t>
            </a:r>
          </a:p>
          <a:p>
            <a:pPr lvl="1"/>
            <a:r>
              <a:rPr lang="en-US" sz="1400" kern="1200" dirty="0">
                <a:solidFill>
                  <a:srgbClr val="000000"/>
                </a:solidFill>
                <a:latin typeface="Segoe UI"/>
                <a:ea typeface="+mn-ea"/>
                <a:cs typeface="+mn-cs"/>
              </a:rPr>
              <a:t>Automated patching and backup</a:t>
            </a:r>
            <a:endParaRPr lang="en-US" sz="500" dirty="0">
              <a:solidFill>
                <a:srgbClr val="000000"/>
              </a:solidFill>
            </a:endParaRPr>
          </a:p>
          <a:p>
            <a:pPr lvl="1"/>
            <a:r>
              <a:rPr lang="en-US" sz="1400" b="0" i="0" dirty="0">
                <a:solidFill>
                  <a:srgbClr val="000000"/>
                </a:solidFill>
              </a:rPr>
              <a:t>Free Extended Security Updates for SQL Server 2008/R2*</a:t>
            </a:r>
            <a:endParaRPr lang="en-US" sz="1400" dirty="0">
              <a:solidFill>
                <a:srgbClr val="000000"/>
              </a:solidFill>
            </a:endParaRPr>
          </a:p>
          <a:p>
            <a:pPr lvl="1"/>
            <a:r>
              <a:rPr lang="en-US" sz="1400" b="0" i="0" dirty="0">
                <a:solidFill>
                  <a:srgbClr val="000000"/>
                </a:solidFill>
              </a:rPr>
              <a:t>435 percent overall return on an Azure IaaS investment over five years (Forrester Consulting)</a:t>
            </a:r>
            <a:endParaRPr lang="en-US" sz="1400" dirty="0">
              <a:solidFill>
                <a:srgbClr val="000000"/>
              </a:solidFill>
            </a:endParaRPr>
          </a:p>
          <a:p>
            <a:pPr lvl="1"/>
            <a:r>
              <a:rPr lang="en-US" sz="1400" dirty="0">
                <a:solidFill>
                  <a:srgbClr val="000000"/>
                </a:solidFill>
              </a:rPr>
              <a:t>Up to 3.4x faster and 87% cheaper than AWS EC2**</a:t>
            </a:r>
          </a:p>
          <a:p>
            <a:pPr lvl="1"/>
            <a:r>
              <a:rPr lang="en-US" sz="1400" dirty="0">
                <a:solidFill>
                  <a:srgbClr val="000000"/>
                </a:solidFill>
              </a:rPr>
              <a:t>Azure Key Vault integration</a:t>
            </a:r>
          </a:p>
          <a:p>
            <a:pPr lvl="1"/>
            <a:r>
              <a:rPr lang="en-US" sz="1400" dirty="0">
                <a:solidFill>
                  <a:srgbClr val="000000"/>
                </a:solidFill>
              </a:rPr>
              <a:t>Support for Linux and Windows</a:t>
            </a:r>
          </a:p>
          <a:p>
            <a:pPr lvl="1"/>
            <a:r>
              <a:rPr lang="en-US" sz="1400" dirty="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time on resource provider</a:t>
            </a:r>
          </a:p>
          <a:p>
            <a:r>
              <a:rPr lang="en-US" dirty="0"/>
              <a:t>Spend time on Advanced data security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43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VM:</a:t>
            </a:r>
          </a:p>
          <a:p>
            <a:r>
              <a:rPr lang="en-US" dirty="0"/>
              <a:t>Deploy Log Analytics workspace</a:t>
            </a:r>
          </a:p>
          <a:p>
            <a:r>
              <a:rPr lang="en-US" dirty="0"/>
              <a:t>Connect windows computers to Azure monitor</a:t>
            </a:r>
          </a:p>
          <a:p>
            <a:pPr marL="171450" indent="-171450">
              <a:buFontTx/>
              <a:buChar char="-"/>
            </a:pPr>
            <a:r>
              <a:rPr lang="en-US" dirty="0"/>
              <a:t>Change 4 things in the registry</a:t>
            </a:r>
          </a:p>
          <a:p>
            <a:pPr marL="171450" indent="-171450">
              <a:buFontTx/>
              <a:buChar char="-"/>
            </a:pPr>
            <a:r>
              <a:rPr lang="en-US" dirty="0"/>
              <a:t>Restart the machine</a:t>
            </a:r>
          </a:p>
          <a:p>
            <a:pPr marL="171450" indent="-171450">
              <a:buFontTx/>
              <a:buChar char="-"/>
            </a:pPr>
            <a:r>
              <a:rPr lang="en-US" dirty="0"/>
              <a:t>Download the agent and configure</a:t>
            </a:r>
          </a:p>
          <a:p>
            <a:pPr marL="171450" indent="-171450">
              <a:buFontTx/>
              <a:buChar char="-"/>
            </a:pPr>
            <a:r>
              <a:rPr lang="en-US" dirty="0"/>
              <a:t>Verify connectivity</a:t>
            </a:r>
          </a:p>
          <a:p>
            <a:r>
              <a:rPr lang="en-US" dirty="0">
                <a:hlinkClick r:id="rId3"/>
              </a:rPr>
              <a:t>https://docs.microsoft.com/en-us/azure/azure-monitor/platform/agent-windows</a:t>
            </a:r>
            <a:endParaRPr lang="en-US" dirty="0"/>
          </a:p>
          <a:p>
            <a:r>
              <a:rPr lang="en-US" dirty="0"/>
              <a:t>Enable it on my subscription</a:t>
            </a:r>
          </a:p>
          <a:p>
            <a:r>
              <a:rPr lang="en-US" dirty="0"/>
              <a:t>Set up email alerts</a:t>
            </a:r>
          </a:p>
          <a:p>
            <a:r>
              <a:rPr lang="en-US" dirty="0">
                <a:hlinkClick r:id="rId4"/>
              </a:rPr>
              <a:t>https://docs.microsoft.com/en-us/azure/security-center/security-center-iaas-advanced-data</a:t>
            </a:r>
            <a:endParaRPr lang="en-US" dirty="0"/>
          </a:p>
          <a:p>
            <a:endParaRPr lang="en-US" dirty="0"/>
          </a:p>
          <a:p>
            <a:endParaRPr lang="en-US" dirty="0"/>
          </a:p>
          <a:p>
            <a:r>
              <a:rPr lang="en-US" dirty="0"/>
              <a:t>SQL DB/MI:</a:t>
            </a:r>
          </a:p>
          <a:p>
            <a:r>
              <a:rPr lang="en-US" dirty="0"/>
              <a:t>Toggle ADS switch</a:t>
            </a:r>
          </a:p>
          <a:p>
            <a:r>
              <a:rPr lang="en-US" dirty="0"/>
              <a:t>Deploy Log Analytics workspace</a:t>
            </a:r>
          </a:p>
        </p:txBody>
      </p:sp>
      <p:sp>
        <p:nvSpPr>
          <p:cNvPr id="4" name="Slide Number Placeholder 3"/>
          <p:cNvSpPr>
            <a:spLocks noGrp="1"/>
          </p:cNvSpPr>
          <p:nvPr>
            <p:ph type="sldNum" sz="quarter" idx="5"/>
          </p:nvPr>
        </p:nvSpPr>
        <p:spPr/>
        <p:txBody>
          <a:bodyPr/>
          <a:lstStyle/>
          <a:p>
            <a:fld id="{50210C87-188B-4EE4-87EE-B24E3D47EB98}" type="slidenum">
              <a:rPr lang="en-IN" smtClean="0"/>
              <a:t>8</a:t>
            </a:fld>
            <a:endParaRPr lang="en-IN"/>
          </a:p>
        </p:txBody>
      </p:sp>
    </p:spTree>
    <p:extLst>
      <p:ext uri="{BB962C8B-B14F-4D97-AF65-F5344CB8AC3E}">
        <p14:creationId xmlns:p14="http://schemas.microsoft.com/office/powerpoint/2010/main" val="3990042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dirty="0"/>
              <a:t>Use ADS as a transition here</a:t>
            </a:r>
          </a:p>
          <a:p>
            <a:pPr lvl="0">
              <a:buFont typeface="Arial" panose="020B0604020202020204" pitchFamily="34" charset="0"/>
              <a:buNone/>
            </a:pPr>
            <a:r>
              <a:rPr lang="en-US" dirty="0"/>
              <a:t>Spend time on </a:t>
            </a:r>
            <a:r>
              <a:rPr lang="en-US" dirty="0" err="1"/>
              <a:t>versionless</a:t>
            </a:r>
            <a:endParaRPr lang="en-US" dirty="0">
              <a:hlinkClick r:id="rId3" tooltip="https://docs.microsoft.com/en-us/azure/sql-database/sql-database-business-continuity"/>
            </a:endParaRPr>
          </a:p>
          <a:p>
            <a:pPr lvl="0"/>
            <a:endParaRPr lang="en-US" dirty="0"/>
          </a:p>
          <a:p>
            <a:pPr lvl="0"/>
            <a:r>
              <a:rPr lang="en-US" dirty="0" err="1"/>
              <a:t>Versionless</a:t>
            </a:r>
            <a:endParaRPr lang="en-US" dirty="0"/>
          </a:p>
          <a:p>
            <a:pPr marL="457200" indent="-457200">
              <a:buFont typeface="Arial" panose="020B0604020202020204" pitchFamily="34" charset="0"/>
              <a:buChar char="•"/>
            </a:pPr>
            <a:r>
              <a:rPr lang="en-US" sz="900" dirty="0"/>
              <a:t>Azure SQL Database and Managed Instance are </a:t>
            </a:r>
            <a:r>
              <a:rPr lang="en-US" sz="900" i="1" dirty="0" err="1"/>
              <a:t>versionless</a:t>
            </a:r>
            <a:endParaRPr lang="en-US" sz="900" i="1" dirty="0"/>
          </a:p>
          <a:p>
            <a:pPr marL="457200" indent="-457200">
              <a:buFont typeface="Arial" panose="020B0604020202020204" pitchFamily="34" charset="0"/>
              <a:buChar char="•"/>
            </a:pPr>
            <a:r>
              <a:rPr lang="en-US" sz="900" dirty="0"/>
              <a:t>Our “main branch” powers SQL Server, Azure SQL Database, and Managed Instance.</a:t>
            </a:r>
          </a:p>
          <a:p>
            <a:pPr marL="457200" indent="-457200">
              <a:buFont typeface="Arial" panose="020B0604020202020204" pitchFamily="34" charset="0"/>
              <a:buChar char="•"/>
            </a:pPr>
            <a:r>
              <a:rPr lang="en-US" sz="900" dirty="0"/>
              <a:t>Microsoft consistently updates SQL Server instances</a:t>
            </a:r>
          </a:p>
          <a:p>
            <a:pPr marL="457200" indent="-457200">
              <a:buFont typeface="Arial" panose="020B0604020202020204" pitchFamily="34" charset="0"/>
              <a:buChar char="•"/>
            </a:pPr>
            <a:r>
              <a:rPr lang="en-US" sz="900" dirty="0"/>
              <a:t>@@VERSION does not align with SQL Server versions</a:t>
            </a:r>
          </a:p>
          <a:p>
            <a:pPr marL="457200" indent="-457200">
              <a:buFont typeface="Arial" panose="020B0604020202020204" pitchFamily="34" charset="0"/>
              <a:buChar char="•"/>
            </a:pPr>
            <a:r>
              <a:rPr lang="en-US" sz="900" dirty="0"/>
              <a:t>Fixes and feature updates not controlled by users</a:t>
            </a:r>
          </a:p>
          <a:p>
            <a:pPr marL="457200" indent="-457200">
              <a:buFont typeface="Arial" panose="020B0604020202020204" pitchFamily="34" charset="0"/>
              <a:buChar char="•"/>
            </a:pPr>
            <a:r>
              <a:rPr lang="en-US" sz="900" dirty="0"/>
              <a:t>But…</a:t>
            </a:r>
            <a:r>
              <a:rPr lang="en-US" sz="900" b="1" i="1" dirty="0"/>
              <a:t>worry-free patching for both underlying OS and SQL Server</a:t>
            </a:r>
          </a:p>
          <a:p>
            <a:pPr marL="457200" indent="-457200">
              <a:buFont typeface="Arial" panose="020B0604020202020204" pitchFamily="34" charset="0"/>
              <a:buChar char="•"/>
            </a:pPr>
            <a:r>
              <a:rPr lang="en-US" sz="900" dirty="0"/>
              <a:t>Updates are rolled out in “trains”.</a:t>
            </a:r>
          </a:p>
          <a:p>
            <a:pPr marL="457200" indent="-457200">
              <a:buFont typeface="Arial" panose="020B0604020202020204" pitchFamily="34" charset="0"/>
              <a:buChar char="•"/>
            </a:pPr>
            <a:r>
              <a:rPr lang="en-US" sz="900" dirty="0"/>
              <a:t>New features can be whitelisted to specific customers (aka Private Preview)</a:t>
            </a:r>
          </a:p>
          <a:p>
            <a:pPr marL="457200" indent="-457200">
              <a:buFont typeface="Arial" panose="020B0604020202020204" pitchFamily="34" charset="0"/>
              <a:buChar char="•"/>
            </a:pPr>
            <a:r>
              <a:rPr lang="en-US" sz="900" dirty="0"/>
              <a:t>Public Preview is typically available to all but limited support and discount pricing (if applicable)</a:t>
            </a:r>
          </a:p>
          <a:p>
            <a:pPr marL="457200" indent="-457200">
              <a:buFont typeface="Arial" panose="020B0604020202020204" pitchFamily="34" charset="0"/>
              <a:buChar char="•"/>
            </a:pPr>
            <a:r>
              <a:rPr lang="en-US" sz="900" dirty="0"/>
              <a:t>All fixes in SQL Server eventually show up in Azure but timing may be different from CU</a:t>
            </a:r>
          </a:p>
          <a:p>
            <a:pPr marL="457200" indent="-457200">
              <a:buFont typeface="Arial" panose="020B0604020202020204" pitchFamily="34" charset="0"/>
              <a:buChar char="•"/>
            </a:pPr>
            <a:r>
              <a:rPr lang="en-US" sz="900" dirty="0"/>
              <a:t>Not all fixes in Azure make it into a CU for SQL Server (but typically next major release)</a:t>
            </a:r>
          </a:p>
          <a:p>
            <a:pPr marL="457200" indent="-457200">
              <a:buFont typeface="Arial" panose="020B0604020202020204" pitchFamily="34" charset="0"/>
              <a:buChar char="•"/>
            </a:pPr>
            <a:r>
              <a:rPr lang="en-US" sz="900" dirty="0"/>
              <a:t>Some fixes are specific to Azure</a:t>
            </a:r>
          </a:p>
          <a:p>
            <a:pPr marL="457200" indent="-457200">
              <a:buFont typeface="Arial" panose="020B0604020202020204" pitchFamily="34" charset="0"/>
              <a:buChar char="•"/>
            </a:pPr>
            <a:r>
              <a:rPr lang="en-US" sz="900" dirty="0"/>
              <a:t>Follow these links to see new features, major fixes, and feature updates</a:t>
            </a:r>
          </a:p>
          <a:p>
            <a:pPr lvl="0"/>
            <a:endParaRPr lang="en-US" dirty="0"/>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921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12.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1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12.jpeg"/></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Master" Target="../slideMasters/slideMaster12.xml"/><Relationship Id="rId1" Type="http://schemas.openxmlformats.org/officeDocument/2006/relationships/tags" Target="../tags/tag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2.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2.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2.jpe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479D-D3AB-4C71-A4B5-BD94FE514ADD}"/>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IN" dirty="0"/>
          </a:p>
        </p:txBody>
      </p:sp>
      <p:sp>
        <p:nvSpPr>
          <p:cNvPr id="3" name="Slide Number Placeholder 2">
            <a:extLst>
              <a:ext uri="{FF2B5EF4-FFF2-40B4-BE49-F238E27FC236}">
                <a16:creationId xmlns:a16="http://schemas.microsoft.com/office/drawing/2014/main" id="{E81D560E-5539-4A62-9911-4B3AB8A35B75}"/>
              </a:ext>
            </a:extLst>
          </p:cNvPr>
          <p:cNvSpPr>
            <a:spLocks noGrp="1"/>
          </p:cNvSpPr>
          <p:nvPr>
            <p:ph type="sldNum" sz="quarter" idx="10"/>
          </p:nvPr>
        </p:nvSpPr>
        <p:spPr/>
        <p:txBody>
          <a:bodyPr/>
          <a:lstStyle/>
          <a:p>
            <a:fld id="{4C867FE7-01E7-494D-971F-FD734EF7E12E}" type="slidenum">
              <a:rPr lang="en-IN" smtClean="0"/>
              <a:t>‹#›</a:t>
            </a:fld>
            <a:endParaRPr lang="en-IN"/>
          </a:p>
        </p:txBody>
      </p:sp>
    </p:spTree>
    <p:extLst>
      <p:ext uri="{BB962C8B-B14F-4D97-AF65-F5344CB8AC3E}">
        <p14:creationId xmlns:p14="http://schemas.microsoft.com/office/powerpoint/2010/main" val="3924307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375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6831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8794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6570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7726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7985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260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8881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9988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7911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9023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673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594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99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5/7/2020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4397075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921923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033316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00153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111959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12645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045308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393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3155619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4246608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20250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83707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153806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72980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617742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27423306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956355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01694092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63074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11402626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21692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72600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163895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386332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99076756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26765417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5929783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18322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24406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56429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44360139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86074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3492749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424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071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706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6384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5700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45098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9737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4588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8BB7-F343-46E2-8EA6-DA9254594F76}"/>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7739FF1-7DA0-489C-B29D-DD51920513E8}"/>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8AB32-21E1-4E1C-856F-9FDACF420FB5}"/>
              </a:ext>
            </a:extLst>
          </p:cNvPr>
          <p:cNvSpPr>
            <a:spLocks noGrp="1"/>
          </p:cNvSpPr>
          <p:nvPr>
            <p:ph type="dt" sz="half" idx="10"/>
          </p:nvPr>
        </p:nvSpPr>
        <p:spPr/>
        <p:txBody>
          <a:bodyPr/>
          <a:lstStyle/>
          <a:p>
            <a:fld id="{7BEEAACF-8C87-44EA-A065-A1173270F563}" type="datetimeFigureOut">
              <a:rPr lang="en-US" smtClean="0"/>
              <a:t>5/7/2020</a:t>
            </a:fld>
            <a:endParaRPr lang="en-US"/>
          </a:p>
        </p:txBody>
      </p:sp>
      <p:sp>
        <p:nvSpPr>
          <p:cNvPr id="5" name="Footer Placeholder 4">
            <a:extLst>
              <a:ext uri="{FF2B5EF4-FFF2-40B4-BE49-F238E27FC236}">
                <a16:creationId xmlns:a16="http://schemas.microsoft.com/office/drawing/2014/main" id="{59E09E3B-B58E-48C5-9D2C-A3A775CAF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F00BA-96CF-41BE-8D81-32E0372D669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71775274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80365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2626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75590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2057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861336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87935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784843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90371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431064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50290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32E0-DC72-4561-A356-05B22D207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EAE11-0ACC-4AD1-A48B-F76B6876F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508D5-8A04-44DA-918D-9DF372E8846F}"/>
              </a:ext>
            </a:extLst>
          </p:cNvPr>
          <p:cNvSpPr>
            <a:spLocks noGrp="1"/>
          </p:cNvSpPr>
          <p:nvPr>
            <p:ph type="dt" sz="half" idx="10"/>
          </p:nvPr>
        </p:nvSpPr>
        <p:spPr/>
        <p:txBody>
          <a:bodyPr/>
          <a:lstStyle/>
          <a:p>
            <a:fld id="{7BEEAACF-8C87-44EA-A065-A1173270F563}" type="datetimeFigureOut">
              <a:rPr lang="en-US" smtClean="0"/>
              <a:t>5/7/2020</a:t>
            </a:fld>
            <a:endParaRPr lang="en-US"/>
          </a:p>
        </p:txBody>
      </p:sp>
      <p:sp>
        <p:nvSpPr>
          <p:cNvPr id="5" name="Footer Placeholder 4">
            <a:extLst>
              <a:ext uri="{FF2B5EF4-FFF2-40B4-BE49-F238E27FC236}">
                <a16:creationId xmlns:a16="http://schemas.microsoft.com/office/drawing/2014/main" id="{80F0DBF4-F638-434B-B8D5-C108FFA6F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CA953-BA24-4581-B9F1-D7B7B0DCDD2C}"/>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574010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6516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7827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198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655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5192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5059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4917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1309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2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26450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AD86-3EC1-43E3-A8B1-7F607DE9A7E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05D76CDF-B721-44C6-AE1F-991CD4DFF13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ED0A7-1E88-4912-B23D-79AE0EF22EDB}"/>
              </a:ext>
            </a:extLst>
          </p:cNvPr>
          <p:cNvSpPr>
            <a:spLocks noGrp="1"/>
          </p:cNvSpPr>
          <p:nvPr>
            <p:ph type="dt" sz="half" idx="10"/>
          </p:nvPr>
        </p:nvSpPr>
        <p:spPr/>
        <p:txBody>
          <a:bodyPr/>
          <a:lstStyle/>
          <a:p>
            <a:fld id="{7BEEAACF-8C87-44EA-A065-A1173270F563}" type="datetimeFigureOut">
              <a:rPr lang="en-US" smtClean="0"/>
              <a:t>5/7/2020</a:t>
            </a:fld>
            <a:endParaRPr lang="en-US"/>
          </a:p>
        </p:txBody>
      </p:sp>
      <p:sp>
        <p:nvSpPr>
          <p:cNvPr id="5" name="Footer Placeholder 4">
            <a:extLst>
              <a:ext uri="{FF2B5EF4-FFF2-40B4-BE49-F238E27FC236}">
                <a16:creationId xmlns:a16="http://schemas.microsoft.com/office/drawing/2014/main" id="{29931806-7B3A-4EFB-9168-BE3EF23E5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00D7F-B597-4C36-8F3F-3E36B6D292B9}"/>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80118372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78558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551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527553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80356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0624266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619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13592438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26211958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734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5/7/2020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847618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1358-2DF3-4D9E-9693-0CE6762B8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1D9CA-4FEA-466D-92FE-21D16A9B0A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0A138-B8B9-42D5-8F21-050D3657E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13AE4-B5EA-4318-B5F7-59955C9B9F84}"/>
              </a:ext>
            </a:extLst>
          </p:cNvPr>
          <p:cNvSpPr>
            <a:spLocks noGrp="1"/>
          </p:cNvSpPr>
          <p:nvPr>
            <p:ph type="dt" sz="half" idx="10"/>
          </p:nvPr>
        </p:nvSpPr>
        <p:spPr/>
        <p:txBody>
          <a:bodyPr/>
          <a:lstStyle/>
          <a:p>
            <a:fld id="{7BEEAACF-8C87-44EA-A065-A1173270F563}" type="datetimeFigureOut">
              <a:rPr lang="en-US" smtClean="0"/>
              <a:t>5/7/2020</a:t>
            </a:fld>
            <a:endParaRPr lang="en-US"/>
          </a:p>
        </p:txBody>
      </p:sp>
      <p:sp>
        <p:nvSpPr>
          <p:cNvPr id="6" name="Footer Placeholder 5">
            <a:extLst>
              <a:ext uri="{FF2B5EF4-FFF2-40B4-BE49-F238E27FC236}">
                <a16:creationId xmlns:a16="http://schemas.microsoft.com/office/drawing/2014/main" id="{52E33B1C-542D-4D2A-AC69-BFDCDCF1E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CC229-82E9-49E7-9252-DAF6A7BE2E7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3271799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289517365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5828228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65100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3942619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484246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248455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85116218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30220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09660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42407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A33-B0D2-4A52-9CDD-333F7A597453}"/>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478368-9B21-4EA4-A1FC-F3B617EACDD2}"/>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9045A8-5245-44D3-A63B-E4FB4CA004F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00F5E4-7B58-4259-9E48-208DA8E12F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C9D840-1238-47C9-A10B-7108601A8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0D7FA-422B-4BC7-B0A9-6C7B92E749FC}"/>
              </a:ext>
            </a:extLst>
          </p:cNvPr>
          <p:cNvSpPr>
            <a:spLocks noGrp="1"/>
          </p:cNvSpPr>
          <p:nvPr>
            <p:ph type="dt" sz="half" idx="10"/>
          </p:nvPr>
        </p:nvSpPr>
        <p:spPr/>
        <p:txBody>
          <a:bodyPr/>
          <a:lstStyle/>
          <a:p>
            <a:fld id="{7BEEAACF-8C87-44EA-A065-A1173270F563}" type="datetimeFigureOut">
              <a:rPr lang="en-US" smtClean="0"/>
              <a:t>5/7/2020</a:t>
            </a:fld>
            <a:endParaRPr lang="en-US"/>
          </a:p>
        </p:txBody>
      </p:sp>
      <p:sp>
        <p:nvSpPr>
          <p:cNvPr id="8" name="Footer Placeholder 7">
            <a:extLst>
              <a:ext uri="{FF2B5EF4-FFF2-40B4-BE49-F238E27FC236}">
                <a16:creationId xmlns:a16="http://schemas.microsoft.com/office/drawing/2014/main" id="{76F695D6-F572-4028-8948-AB6EA6CEE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D0D25-365E-4789-B91F-BA2838A6445B}"/>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338213992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24066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05088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33047066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75981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86067507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79166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81651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159670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6367361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60385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1402-DF43-4A3A-815D-EE6410820B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3AFDFE7-5343-44CE-B6B0-E0624203A2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F32A9A-0540-4A55-B49E-D39546F9081A}"/>
              </a:ext>
            </a:extLst>
          </p:cNvPr>
          <p:cNvSpPr>
            <a:spLocks noGrp="1"/>
          </p:cNvSpPr>
          <p:nvPr>
            <p:ph type="dt" sz="half" idx="10"/>
          </p:nvPr>
        </p:nvSpPr>
        <p:spPr/>
        <p:txBody>
          <a:bodyPr/>
          <a:lstStyle/>
          <a:p>
            <a:fld id="{B08CCC5C-8044-42FE-BD26-E37635228A6F}" type="datetimeFigureOut">
              <a:rPr lang="en-IN" smtClean="0"/>
              <a:t>07-05-2020</a:t>
            </a:fld>
            <a:endParaRPr lang="en-IN"/>
          </a:p>
        </p:txBody>
      </p:sp>
      <p:sp>
        <p:nvSpPr>
          <p:cNvPr id="5" name="Footer Placeholder 4">
            <a:extLst>
              <a:ext uri="{FF2B5EF4-FFF2-40B4-BE49-F238E27FC236}">
                <a16:creationId xmlns:a16="http://schemas.microsoft.com/office/drawing/2014/main" id="{839B56C0-DC9A-473C-B192-1258D4FFC4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273081-30D5-4B55-A625-02392A0EA623}"/>
              </a:ext>
            </a:extLst>
          </p:cNvPr>
          <p:cNvSpPr>
            <a:spLocks noGrp="1"/>
          </p:cNvSpPr>
          <p:nvPr>
            <p:ph type="sldNum" sz="quarter" idx="12"/>
          </p:nvPr>
        </p:nvSpPr>
        <p:spPr/>
        <p:txBody>
          <a:bodyPr/>
          <a:lstStyle/>
          <a:p>
            <a:fld id="{1C080629-A21D-4C91-ADC2-08DEBCEAC1BE}" type="slidenum">
              <a:rPr lang="en-IN" smtClean="0"/>
              <a:t>‹#›</a:t>
            </a:fld>
            <a:endParaRPr lang="en-IN"/>
          </a:p>
        </p:txBody>
      </p:sp>
    </p:spTree>
    <p:extLst>
      <p:ext uri="{BB962C8B-B14F-4D97-AF65-F5344CB8AC3E}">
        <p14:creationId xmlns:p14="http://schemas.microsoft.com/office/powerpoint/2010/main" val="4292152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175F-B8C2-43CB-85E9-0D30CBB7F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6B8D59-DC63-4FAC-A264-CE347ECC03EE}"/>
              </a:ext>
            </a:extLst>
          </p:cNvPr>
          <p:cNvSpPr>
            <a:spLocks noGrp="1"/>
          </p:cNvSpPr>
          <p:nvPr>
            <p:ph type="dt" sz="half" idx="10"/>
          </p:nvPr>
        </p:nvSpPr>
        <p:spPr/>
        <p:txBody>
          <a:bodyPr/>
          <a:lstStyle/>
          <a:p>
            <a:fld id="{7BEEAACF-8C87-44EA-A065-A1173270F563}" type="datetimeFigureOut">
              <a:rPr lang="en-US" smtClean="0"/>
              <a:t>5/7/2020</a:t>
            </a:fld>
            <a:endParaRPr lang="en-US"/>
          </a:p>
        </p:txBody>
      </p:sp>
      <p:sp>
        <p:nvSpPr>
          <p:cNvPr id="4" name="Footer Placeholder 3">
            <a:extLst>
              <a:ext uri="{FF2B5EF4-FFF2-40B4-BE49-F238E27FC236}">
                <a16:creationId xmlns:a16="http://schemas.microsoft.com/office/drawing/2014/main" id="{98845C19-ACD0-4689-A265-829C14E1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0987D-0008-487D-BD69-C75BB50DF4E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347689225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223639572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04811574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305366776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627052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738573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340908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3148355"/>
            <a:ext cx="5146330" cy="561290"/>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645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97972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750457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5/7/2020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1851538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62471-C052-4CD7-ABFF-7061C7C22A90}"/>
              </a:ext>
            </a:extLst>
          </p:cNvPr>
          <p:cNvSpPr>
            <a:spLocks noGrp="1"/>
          </p:cNvSpPr>
          <p:nvPr>
            <p:ph type="dt" sz="half" idx="10"/>
          </p:nvPr>
        </p:nvSpPr>
        <p:spPr/>
        <p:txBody>
          <a:bodyPr/>
          <a:lstStyle/>
          <a:p>
            <a:fld id="{7BEEAACF-8C87-44EA-A065-A1173270F563}" type="datetimeFigureOut">
              <a:rPr lang="en-US" smtClean="0"/>
              <a:t>5/7/2020</a:t>
            </a:fld>
            <a:endParaRPr lang="en-US"/>
          </a:p>
        </p:txBody>
      </p:sp>
      <p:sp>
        <p:nvSpPr>
          <p:cNvPr id="3" name="Footer Placeholder 2">
            <a:extLst>
              <a:ext uri="{FF2B5EF4-FFF2-40B4-BE49-F238E27FC236}">
                <a16:creationId xmlns:a16="http://schemas.microsoft.com/office/drawing/2014/main" id="{75D033D0-8AAE-4773-9BB5-AB2F4FC0D9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F842BE-8EFB-45C5-86B4-01CBFC9B8AE7}"/>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30079762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16438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4156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214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1885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147832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751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154691823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218122602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769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7454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B612-FBB1-4193-A738-FDAB6113DCF1}"/>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37A079-CC1D-4CA9-A71E-B8A702228F75}"/>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D08100-3484-439A-8DDA-E9FA395BF43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6EEF1-CE9C-4278-9E81-61285100F4AD}"/>
              </a:ext>
            </a:extLst>
          </p:cNvPr>
          <p:cNvSpPr>
            <a:spLocks noGrp="1"/>
          </p:cNvSpPr>
          <p:nvPr>
            <p:ph type="dt" sz="half" idx="10"/>
          </p:nvPr>
        </p:nvSpPr>
        <p:spPr/>
        <p:txBody>
          <a:bodyPr/>
          <a:lstStyle/>
          <a:p>
            <a:fld id="{7BEEAACF-8C87-44EA-A065-A1173270F563}" type="datetimeFigureOut">
              <a:rPr lang="en-US" smtClean="0"/>
              <a:t>5/7/2020</a:t>
            </a:fld>
            <a:endParaRPr lang="en-US"/>
          </a:p>
        </p:txBody>
      </p:sp>
      <p:sp>
        <p:nvSpPr>
          <p:cNvPr id="6" name="Footer Placeholder 5">
            <a:extLst>
              <a:ext uri="{FF2B5EF4-FFF2-40B4-BE49-F238E27FC236}">
                <a16:creationId xmlns:a16="http://schemas.microsoft.com/office/drawing/2014/main" id="{51C6AE56-FB39-40FC-9DF7-F0C52016D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35E3E2-335C-46C8-AEFB-66D6FF6F5A4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90986193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3184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8845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5868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45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4764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5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923571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610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5418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3AE4-16FA-4B94-8A1A-F0C34404ED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33886-CFFF-4A9F-B585-6DA1584DD69C}"/>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8C28FE14-BE00-4188-9486-AE5F90187EC3}"/>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17CAA-4DB8-4E51-81BC-D3CDBF5C069E}"/>
              </a:ext>
            </a:extLst>
          </p:cNvPr>
          <p:cNvSpPr>
            <a:spLocks noGrp="1"/>
          </p:cNvSpPr>
          <p:nvPr>
            <p:ph type="dt" sz="half" idx="10"/>
          </p:nvPr>
        </p:nvSpPr>
        <p:spPr/>
        <p:txBody>
          <a:bodyPr/>
          <a:lstStyle/>
          <a:p>
            <a:fld id="{7BEEAACF-8C87-44EA-A065-A1173270F563}" type="datetimeFigureOut">
              <a:rPr lang="en-US" smtClean="0"/>
              <a:t>5/7/2020</a:t>
            </a:fld>
            <a:endParaRPr lang="en-US"/>
          </a:p>
        </p:txBody>
      </p:sp>
      <p:sp>
        <p:nvSpPr>
          <p:cNvPr id="6" name="Footer Placeholder 5">
            <a:extLst>
              <a:ext uri="{FF2B5EF4-FFF2-40B4-BE49-F238E27FC236}">
                <a16:creationId xmlns:a16="http://schemas.microsoft.com/office/drawing/2014/main" id="{D5D055B3-5FF9-43B3-A7C1-D370E25C2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F097D-F25F-4502-98C1-53D9F04BC645}"/>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356405037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88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473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748508595"/>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72179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272064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53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5780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466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596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942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45AA-439C-4413-8B43-6DACC47395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5C2F35-2B4D-4CC3-9EEB-CABB90A017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8A1C8-14A5-495B-989B-0009757935FA}"/>
              </a:ext>
            </a:extLst>
          </p:cNvPr>
          <p:cNvSpPr>
            <a:spLocks noGrp="1"/>
          </p:cNvSpPr>
          <p:nvPr>
            <p:ph type="dt" sz="half" idx="10"/>
          </p:nvPr>
        </p:nvSpPr>
        <p:spPr/>
        <p:txBody>
          <a:bodyPr/>
          <a:lstStyle/>
          <a:p>
            <a:fld id="{7BEEAACF-8C87-44EA-A065-A1173270F563}" type="datetimeFigureOut">
              <a:rPr lang="en-US" smtClean="0"/>
              <a:t>5/7/2020</a:t>
            </a:fld>
            <a:endParaRPr lang="en-US"/>
          </a:p>
        </p:txBody>
      </p:sp>
      <p:sp>
        <p:nvSpPr>
          <p:cNvPr id="5" name="Footer Placeholder 4">
            <a:extLst>
              <a:ext uri="{FF2B5EF4-FFF2-40B4-BE49-F238E27FC236}">
                <a16:creationId xmlns:a16="http://schemas.microsoft.com/office/drawing/2014/main" id="{6E923362-7938-4B26-BA4D-ACD8DEC102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34A5-47AB-4A32-BC5D-D7B45F3261A0}"/>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42725816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427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402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9102551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393367211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402999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5/7/2020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75344044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795356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6162221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79F28-28D4-496B-A485-0FC1EA5D6423}"/>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094956-32AA-4CB3-8F16-97286F08F3DB}"/>
              </a:ext>
            </a:extLst>
          </p:cNvPr>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DDABC-745C-4CD8-9C41-C060E15B6CCF}"/>
              </a:ext>
            </a:extLst>
          </p:cNvPr>
          <p:cNvSpPr>
            <a:spLocks noGrp="1"/>
          </p:cNvSpPr>
          <p:nvPr>
            <p:ph type="dt" sz="half" idx="10"/>
          </p:nvPr>
        </p:nvSpPr>
        <p:spPr/>
        <p:txBody>
          <a:bodyPr/>
          <a:lstStyle/>
          <a:p>
            <a:fld id="{7BEEAACF-8C87-44EA-A065-A1173270F563}" type="datetimeFigureOut">
              <a:rPr lang="en-US" smtClean="0"/>
              <a:t>5/7/2020</a:t>
            </a:fld>
            <a:endParaRPr lang="en-US"/>
          </a:p>
        </p:txBody>
      </p:sp>
      <p:sp>
        <p:nvSpPr>
          <p:cNvPr id="5" name="Footer Placeholder 4">
            <a:extLst>
              <a:ext uri="{FF2B5EF4-FFF2-40B4-BE49-F238E27FC236}">
                <a16:creationId xmlns:a16="http://schemas.microsoft.com/office/drawing/2014/main" id="{110CD9BD-38B1-4509-AAA3-8C23D3E34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C6FE9-C805-499D-AE92-7FB1E2E7ED9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5575015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6" y="300004"/>
            <a:ext cx="11306469" cy="813819"/>
          </a:xfrm>
        </p:spPr>
        <p:txBody>
          <a:bodyPr/>
          <a:lstStyle/>
          <a:p>
            <a:r>
              <a:rPr lang="en-US"/>
              <a:t>Click to edit Master title style</a:t>
            </a:r>
          </a:p>
        </p:txBody>
      </p:sp>
    </p:spTree>
    <p:extLst>
      <p:ext uri="{BB962C8B-B14F-4D97-AF65-F5344CB8AC3E}">
        <p14:creationId xmlns:p14="http://schemas.microsoft.com/office/powerpoint/2010/main" val="17411424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85371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2256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8530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EF0191-A154-4FBD-B58A-F6427F0A083C}"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B71E8-A8C2-43FA-A4AA-C020DE84698C}"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5988" y="761988"/>
            <a:ext cx="6096012" cy="6096012"/>
          </a:xfrm>
          <a:prstGeom prst="rect">
            <a:avLst/>
          </a:prstGeom>
        </p:spPr>
      </p:pic>
    </p:spTree>
    <p:extLst>
      <p:ext uri="{BB962C8B-B14F-4D97-AF65-F5344CB8AC3E}">
        <p14:creationId xmlns:p14="http://schemas.microsoft.com/office/powerpoint/2010/main" val="1766654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073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542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53014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304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95502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744707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24667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015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8516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68229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EF0191-A154-4FBD-B58A-F6427F0A083C}" type="datetimeFigureOut">
              <a:rPr lang="en-US" smtClean="0"/>
              <a:t>5/7/2020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B71E8-A8C2-43FA-A4AA-C020DE84698C}"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5988" y="761988"/>
            <a:ext cx="6096012" cy="6096012"/>
          </a:xfrm>
          <a:prstGeom prst="rect">
            <a:avLst/>
          </a:prstGeom>
        </p:spPr>
      </p:pic>
    </p:spTree>
    <p:extLst>
      <p:ext uri="{BB962C8B-B14F-4D97-AF65-F5344CB8AC3E}">
        <p14:creationId xmlns:p14="http://schemas.microsoft.com/office/powerpoint/2010/main" val="3186914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181342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504341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0729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84179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0078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5431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48790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22980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95403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4780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60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6754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94689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314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44257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66772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38457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153063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34445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547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1938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21824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79433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07135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508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262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0105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4603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178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1531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79563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1958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620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4102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2936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6825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9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5/7/2020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8214284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338494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092061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2360378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725070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5695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416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7454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53925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0981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7425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6826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0937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4392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35894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7505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02994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6535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1248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7305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567541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351260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540388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4868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33914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13040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32854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839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www.twitter.com/SQLServerGeeks" TargetMode="External"/><Relationship Id="rId3" Type="http://schemas.openxmlformats.org/officeDocument/2006/relationships/theme" Target="../theme/theme1.xml"/><Relationship Id="rId7" Type="http://schemas.openxmlformats.org/officeDocument/2006/relationships/hyperlink" Target="http://www.twitter.com/TheDataGeeks"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hyperlink" Target="http://www.sqlservergeeks.com/" TargetMode="External"/><Relationship Id="rId11" Type="http://schemas.openxmlformats.org/officeDocument/2006/relationships/image" Target="../media/image3.png"/><Relationship Id="rId5" Type="http://schemas.openxmlformats.org/officeDocument/2006/relationships/hyperlink" Target="http://www.dataplatformgeeks.com/" TargetMode="External"/><Relationship Id="rId10"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hyperlink" Target="mailto:admin@DataPlatformGeeks.com?subject=Message%20from%20DPG%20Member" TargetMode="Externa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theme" Target="../theme/theme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image" Target="../media/image1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theme" Target="../theme/theme11.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image" Target="../media/image5.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5" Type="http://schemas.openxmlformats.org/officeDocument/2006/relationships/image" Target="../media/image5.emf"/><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5.emf"/><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3.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5.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5.emf"/></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theme" Target="../theme/theme6.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image" Target="../media/image8.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image" Target="../media/image8.emf"/><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theme" Target="../theme/theme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8" Type="http://schemas.openxmlformats.org/officeDocument/2006/relationships/slideLayout" Target="../slideLayouts/slideLayout84.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image" Target="../media/image16.png"/><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theme" Target="../theme/theme8.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9" Type="http://schemas.openxmlformats.org/officeDocument/2006/relationships/slideLayout" Target="../slideLayouts/slideLayout178.xml"/><Relationship Id="rId21" Type="http://schemas.openxmlformats.org/officeDocument/2006/relationships/slideLayout" Target="../slideLayouts/slideLayout160.xml"/><Relationship Id="rId34" Type="http://schemas.openxmlformats.org/officeDocument/2006/relationships/slideLayout" Target="../slideLayouts/slideLayout173.xml"/><Relationship Id="rId42" Type="http://schemas.openxmlformats.org/officeDocument/2006/relationships/slideLayout" Target="../slideLayouts/slideLayout181.xml"/><Relationship Id="rId7" Type="http://schemas.openxmlformats.org/officeDocument/2006/relationships/slideLayout" Target="../slideLayouts/slideLayout14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41" Type="http://schemas.openxmlformats.org/officeDocument/2006/relationships/slideLayout" Target="../slideLayouts/slideLayout180.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37" Type="http://schemas.openxmlformats.org/officeDocument/2006/relationships/slideLayout" Target="../slideLayouts/slideLayout176.xml"/><Relationship Id="rId40" Type="http://schemas.openxmlformats.org/officeDocument/2006/relationships/slideLayout" Target="../slideLayouts/slideLayout179.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36" Type="http://schemas.openxmlformats.org/officeDocument/2006/relationships/slideLayout" Target="../slideLayouts/slideLayout175.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4" Type="http://schemas.openxmlformats.org/officeDocument/2006/relationships/image" Target="../media/image8.emf"/><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slideLayout" Target="../slideLayouts/slideLayout174.xml"/><Relationship Id="rId43" Type="http://schemas.openxmlformats.org/officeDocument/2006/relationships/theme" Target="../theme/theme9.xml"/><Relationship Id="rId8" Type="http://schemas.openxmlformats.org/officeDocument/2006/relationships/slideLayout" Target="../slideLayouts/slideLayout147.xml"/><Relationship Id="rId3" Type="http://schemas.openxmlformats.org/officeDocument/2006/relationships/slideLayout" Target="../slideLayouts/slideLayout142.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slideLayout" Target="../slideLayouts/slideLayout172.xml"/><Relationship Id="rId38"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F1BDE59-2902-4288-99F6-6AF5D2DCD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67FE7-01E7-494D-971F-FD734EF7E12E}" type="slidenum">
              <a:rPr lang="en-IN" smtClean="0"/>
              <a:t>‹#›</a:t>
            </a:fld>
            <a:endParaRPr lang="en-IN"/>
          </a:p>
        </p:txBody>
      </p:sp>
      <p:pic>
        <p:nvPicPr>
          <p:cNvPr id="7" name="Picture 6">
            <a:extLst>
              <a:ext uri="{FF2B5EF4-FFF2-40B4-BE49-F238E27FC236}">
                <a16:creationId xmlns:a16="http://schemas.microsoft.com/office/drawing/2014/main" id="{D20A8161-6BCB-402A-B225-5A74AB7FD8C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87184" y="0"/>
            <a:ext cx="5004816" cy="6858000"/>
          </a:xfrm>
          <a:prstGeom prst="rect">
            <a:avLst/>
          </a:prstGeom>
        </p:spPr>
      </p:pic>
      <p:sp>
        <p:nvSpPr>
          <p:cNvPr id="8" name="Subtitle 2">
            <a:extLst>
              <a:ext uri="{FF2B5EF4-FFF2-40B4-BE49-F238E27FC236}">
                <a16:creationId xmlns:a16="http://schemas.microsoft.com/office/drawing/2014/main" id="{6D59B3B2-3110-4614-8B88-E6C2CBAF4AAB}"/>
              </a:ext>
            </a:extLst>
          </p:cNvPr>
          <p:cNvSpPr txBox="1">
            <a:spLocks/>
          </p:cNvSpPr>
          <p:nvPr userDrawn="1"/>
        </p:nvSpPr>
        <p:spPr>
          <a:xfrm>
            <a:off x="-2061666" y="2285992"/>
            <a:ext cx="7015404" cy="11430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dirty="0">
              <a:solidFill>
                <a:schemeClr val="bg2">
                  <a:lumMod val="50000"/>
                </a:schemeClr>
              </a:solidFill>
            </a:endParaRPr>
          </a:p>
        </p:txBody>
      </p:sp>
      <p:sp>
        <p:nvSpPr>
          <p:cNvPr id="13" name="Rectangle 12">
            <a:extLst>
              <a:ext uri="{FF2B5EF4-FFF2-40B4-BE49-F238E27FC236}">
                <a16:creationId xmlns:a16="http://schemas.microsoft.com/office/drawing/2014/main" id="{7B72F8ED-69A3-402E-9597-D1572B30F0D4}"/>
              </a:ext>
            </a:extLst>
          </p:cNvPr>
          <p:cNvSpPr/>
          <p:nvPr userDrawn="1"/>
        </p:nvSpPr>
        <p:spPr>
          <a:xfrm>
            <a:off x="435761" y="5839484"/>
            <a:ext cx="5444119" cy="369332"/>
          </a:xfrm>
          <a:prstGeom prst="rect">
            <a:avLst/>
          </a:prstGeom>
        </p:spPr>
        <p:txBody>
          <a:bodyPr wrap="none">
            <a:spAutoFit/>
          </a:bodyPr>
          <a:lstStyle/>
          <a:p>
            <a:r>
              <a:rPr lang="en-US" b="0" i="0" kern="1200" dirty="0">
                <a:solidFill>
                  <a:srgbClr val="002060"/>
                </a:solidFill>
                <a:effectLst/>
                <a:latin typeface="Narkisim" pitchFamily="34" charset="-79"/>
                <a:cs typeface="Narkisim" pitchFamily="34" charset="-79"/>
                <a:hlinkClick r:id="rId5"/>
              </a:rPr>
              <a:t>www.DataPlatformGeeks.com</a:t>
            </a:r>
            <a:r>
              <a:rPr lang="en-US" dirty="0">
                <a:solidFill>
                  <a:srgbClr val="002060"/>
                </a:solidFill>
                <a:latin typeface="Narkisim" pitchFamily="34" charset="-79"/>
                <a:cs typeface="Narkisim" pitchFamily="34" charset="-79"/>
              </a:rPr>
              <a:t> </a:t>
            </a:r>
            <a:r>
              <a:rPr lang="en-US" dirty="0">
                <a:solidFill>
                  <a:schemeClr val="accent1">
                    <a:lumMod val="75000"/>
                  </a:schemeClr>
                </a:solidFill>
                <a:latin typeface="Narkisim" pitchFamily="34" charset="-79"/>
                <a:cs typeface="Narkisim" pitchFamily="34" charset="-79"/>
              </a:rPr>
              <a:t>|</a:t>
            </a:r>
            <a:r>
              <a:rPr lang="en-US" dirty="0">
                <a:solidFill>
                  <a:srgbClr val="002060"/>
                </a:solidFill>
                <a:latin typeface="Narkisim" pitchFamily="34" charset="-79"/>
                <a:cs typeface="Narkisim" pitchFamily="34" charset="-79"/>
              </a:rPr>
              <a:t> </a:t>
            </a:r>
            <a:r>
              <a:rPr lang="en-US" b="0" i="0" kern="1200" dirty="0">
                <a:solidFill>
                  <a:srgbClr val="002060"/>
                </a:solidFill>
                <a:effectLst/>
                <a:latin typeface="Narkisim" pitchFamily="34" charset="-79"/>
                <a:cs typeface="Narkisim" pitchFamily="34" charset="-79"/>
                <a:hlinkClick r:id="rId6"/>
              </a:rPr>
              <a:t>www.SQLServerGeeks.com</a:t>
            </a:r>
            <a:r>
              <a:rPr lang="en-US" b="0" i="0" kern="1200" dirty="0">
                <a:solidFill>
                  <a:srgbClr val="002060"/>
                </a:solidFill>
                <a:effectLst/>
                <a:latin typeface="Narkisim" pitchFamily="34" charset="-79"/>
                <a:cs typeface="Narkisim" pitchFamily="34" charset="-79"/>
              </a:rPr>
              <a:t> </a:t>
            </a:r>
            <a:endParaRPr lang="en-IN" b="0" dirty="0">
              <a:solidFill>
                <a:srgbClr val="002060"/>
              </a:solidFill>
              <a:latin typeface="Narkisim" pitchFamily="34" charset="-79"/>
              <a:ea typeface="Segoe UI" pitchFamily="34" charset="0"/>
              <a:cs typeface="Narkisim" pitchFamily="34" charset="-79"/>
            </a:endParaRPr>
          </a:p>
        </p:txBody>
      </p:sp>
      <p:cxnSp>
        <p:nvCxnSpPr>
          <p:cNvPr id="14" name="Straight Connector 13">
            <a:extLst>
              <a:ext uri="{FF2B5EF4-FFF2-40B4-BE49-F238E27FC236}">
                <a16:creationId xmlns:a16="http://schemas.microsoft.com/office/drawing/2014/main" id="{DC95AB07-BBC2-49BE-848F-F4AD82413FDE}"/>
              </a:ext>
            </a:extLst>
          </p:cNvPr>
          <p:cNvCxnSpPr/>
          <p:nvPr userDrawn="1"/>
        </p:nvCxnSpPr>
        <p:spPr>
          <a:xfrm>
            <a:off x="536524" y="6304920"/>
            <a:ext cx="59936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86A2625-ED0B-482B-BE61-E170C5DEB59E}"/>
              </a:ext>
            </a:extLst>
          </p:cNvPr>
          <p:cNvSpPr txBox="1"/>
          <p:nvPr userDrawn="1"/>
        </p:nvSpPr>
        <p:spPr>
          <a:xfrm>
            <a:off x="432276" y="6401025"/>
            <a:ext cx="6754908" cy="3186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Segoe UI" pitchFamily="34" charset="0"/>
                <a:ea typeface="Segoe UI" pitchFamily="34" charset="0"/>
                <a:cs typeface="Segoe UI" pitchFamily="34" charset="0"/>
                <a:hlinkClick r:id="rId7"/>
              </a:rPr>
              <a:t>@</a:t>
            </a:r>
            <a:r>
              <a:rPr lang="en-US" sz="1400" dirty="0" err="1">
                <a:latin typeface="Segoe UI" pitchFamily="34" charset="0"/>
                <a:ea typeface="Segoe UI" pitchFamily="34" charset="0"/>
                <a:cs typeface="Segoe UI" pitchFamily="34" charset="0"/>
                <a:hlinkClick r:id="rId7"/>
              </a:rPr>
              <a:t>TheDataGeeks</a:t>
            </a:r>
            <a:r>
              <a:rPr lang="en-US" sz="1400" dirty="0">
                <a:latin typeface="Segoe UI" pitchFamily="34" charset="0"/>
                <a:ea typeface="Segoe UI" pitchFamily="34" charset="0"/>
                <a:cs typeface="Segoe UI" pitchFamily="34" charset="0"/>
              </a:rPr>
              <a:t>  </a:t>
            </a:r>
            <a:r>
              <a:rPr lang="en-US" sz="1350" dirty="0">
                <a:latin typeface="Segoe UI" pitchFamily="34" charset="0"/>
                <a:ea typeface="Segoe UI" pitchFamily="34" charset="0"/>
                <a:cs typeface="Segoe UI" pitchFamily="34" charset="0"/>
              </a:rPr>
              <a:t>| </a:t>
            </a:r>
            <a:r>
              <a:rPr lang="en-US" sz="1350" dirty="0">
                <a:latin typeface="Segoe UI" pitchFamily="34" charset="0"/>
                <a:ea typeface="Segoe UI" pitchFamily="34" charset="0"/>
                <a:cs typeface="Segoe UI" pitchFamily="34" charset="0"/>
                <a:hlinkClick r:id="rId8"/>
              </a:rPr>
              <a:t>@SQLServerGeeks</a:t>
            </a:r>
            <a:r>
              <a:rPr lang="en-US" sz="1350" dirty="0">
                <a:latin typeface="Segoe UI" pitchFamily="34" charset="0"/>
                <a:ea typeface="Segoe UI" pitchFamily="34" charset="0"/>
                <a:cs typeface="Segoe UI" pitchFamily="34" charset="0"/>
              </a:rPr>
              <a:t>  |  </a:t>
            </a:r>
            <a:r>
              <a:rPr lang="en-US" sz="1350" dirty="0">
                <a:latin typeface="Segoe UI" pitchFamily="34" charset="0"/>
                <a:ea typeface="Segoe UI" pitchFamily="34" charset="0"/>
                <a:cs typeface="Segoe UI" pitchFamily="34" charset="0"/>
                <a:hlinkClick r:id="rId9"/>
              </a:rPr>
              <a:t>admin@DataPlatformGeeks.com</a:t>
            </a:r>
            <a:endParaRPr lang="en-IN" sz="1350" dirty="0">
              <a:latin typeface="Segoe UI" pitchFamily="34" charset="0"/>
              <a:ea typeface="Segoe UI" pitchFamily="34" charset="0"/>
              <a:cs typeface="Segoe UI" pitchFamily="34" charset="0"/>
            </a:endParaRPr>
          </a:p>
        </p:txBody>
      </p:sp>
      <p:pic>
        <p:nvPicPr>
          <p:cNvPr id="16" name="Picture 2" descr="https://cdn1.iconfinder.com/data/icons/iconza-circle-social/64/697029-twitter-512.png">
            <a:extLst>
              <a:ext uri="{FF2B5EF4-FFF2-40B4-BE49-F238E27FC236}">
                <a16:creationId xmlns:a16="http://schemas.microsoft.com/office/drawing/2014/main" id="{22594AAD-34D3-4FED-8289-05FCA4F6A7E2}"/>
              </a:ext>
            </a:extLst>
          </p:cNvPr>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738445"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1.iconfinder.com/data/icons/iconza-circle-social/64/697029-twitter-512.png">
            <a:extLst>
              <a:ext uri="{FF2B5EF4-FFF2-40B4-BE49-F238E27FC236}">
                <a16:creationId xmlns:a16="http://schemas.microsoft.com/office/drawing/2014/main" id="{1AECE9EE-DA8F-4BD5-900C-56EFA2CC8D30}"/>
              </a:ext>
            </a:extLst>
          </p:cNvPr>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3265511"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9DA9FBB-5B19-47E6-88CC-C72981A79AFC}"/>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23253" y="4558137"/>
            <a:ext cx="5556627" cy="1100213"/>
          </a:xfrm>
          <a:prstGeom prst="rect">
            <a:avLst/>
          </a:prstGeom>
        </p:spPr>
      </p:pic>
    </p:spTree>
    <p:extLst>
      <p:ext uri="{BB962C8B-B14F-4D97-AF65-F5344CB8AC3E}">
        <p14:creationId xmlns:p14="http://schemas.microsoft.com/office/powerpoint/2010/main" val="4243007224"/>
      </p:ext>
    </p:extLst>
  </p:cSld>
  <p:clrMap bg1="lt1" tx1="dk1" bg2="lt2" tx2="dk2" accent1="accent1" accent2="accent2" accent3="accent3" accent4="accent4" accent5="accent5" accent6="accent6" hlink="hlink" folHlink="folHlink"/>
  <p:sldLayoutIdLst>
    <p:sldLayoutId id="2147483662" r:id="rId1"/>
    <p:sldLayoutId id="214748367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7904519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8834011"/>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3977599"/>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EF0191-A154-4FBD-B58A-F6427F0A083C}" type="datetimeFigureOut">
              <a:rPr lang="en-US" smtClean="0"/>
              <a:t>5/7/2020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8B71E8-A8C2-43FA-A4AA-C020DE84698C}" type="slidenum">
              <a:rPr lang="en-US" smtClean="0"/>
              <a:t>‹#›</a:t>
            </a:fld>
            <a:endParaRPr lang="en-US"/>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95988" y="761988"/>
            <a:ext cx="6096012" cy="6096012"/>
          </a:xfrm>
          <a:prstGeom prst="rect">
            <a:avLst/>
          </a:prstGeom>
        </p:spPr>
      </p:pic>
    </p:spTree>
    <p:extLst>
      <p:ext uri="{BB962C8B-B14F-4D97-AF65-F5344CB8AC3E}">
        <p14:creationId xmlns:p14="http://schemas.microsoft.com/office/powerpoint/2010/main" val="3493419491"/>
      </p:ext>
    </p:extLst>
  </p:cSld>
  <p:clrMap bg1="lt1" tx1="dk1" bg2="lt2" tx2="dk2" accent1="accent1" accent2="accent2" accent3="accent3" accent4="accent4" accent5="accent5" accent6="accent6" hlink="hlink" folHlink="folHlink"/>
  <p:sldLayoutIdLst>
    <p:sldLayoutId id="2147483649"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46964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9"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4F98C4-BE19-4404-B78A-0D6678928327}"/>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0293D-B400-41CE-B2D6-8536DC0FC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1D842-4B1D-4371-A469-45A5415C9F5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EAACF-8C87-44EA-A065-A1173270F563}" type="datetimeFigureOut">
              <a:rPr lang="en-US" smtClean="0"/>
              <a:t>5/7/2020</a:t>
            </a:fld>
            <a:endParaRPr lang="en-US"/>
          </a:p>
        </p:txBody>
      </p:sp>
      <p:sp>
        <p:nvSpPr>
          <p:cNvPr id="5" name="Footer Placeholder 4">
            <a:extLst>
              <a:ext uri="{FF2B5EF4-FFF2-40B4-BE49-F238E27FC236}">
                <a16:creationId xmlns:a16="http://schemas.microsoft.com/office/drawing/2014/main" id="{D202F91A-3129-4DBA-AF70-C3226BEFCABA}"/>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595861-CE43-4370-B14D-904F931C35C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35E86-1D8F-428B-94A1-C2894A763B6E}" type="slidenum">
              <a:rPr lang="en-US" smtClean="0"/>
              <a:t>‹#›</a:t>
            </a:fld>
            <a:endParaRPr lang="en-US"/>
          </a:p>
        </p:txBody>
      </p:sp>
    </p:spTree>
    <p:extLst>
      <p:ext uri="{BB962C8B-B14F-4D97-AF65-F5344CB8AC3E}">
        <p14:creationId xmlns:p14="http://schemas.microsoft.com/office/powerpoint/2010/main" val="33606870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225170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9247042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39134120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1364650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2184240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5.xml"/><Relationship Id="rId4" Type="http://schemas.openxmlformats.org/officeDocument/2006/relationships/hyperlink" Target="https://azure.microsoft.com/en-us/resources/forrester-tei-sql-database-managed-instanc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15.xml"/><Relationship Id="rId4" Type="http://schemas.microsoft.com/office/2018/10/relationships/comments" Target="../comments/modernComment_7BBF55F1_C8094E4C.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BBF55F2_7261DEA8.xml"/><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46.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2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17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microsoft.com/office/2018/10/relationships/comments" Target="../comments/modernComment_7BBF54D1_CC049F9C.xml"/><Relationship Id="rId2" Type="http://schemas.openxmlformats.org/officeDocument/2006/relationships/notesSlide" Target="../notesSlides/notesSlide26.xml"/><Relationship Id="rId1" Type="http://schemas.openxmlformats.org/officeDocument/2006/relationships/slideLayout" Target="../slideLayouts/slideLayout7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hyperlink" Target="http://www.twitter.com/SQLServerGeek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www.youtube.com/SQLServerGeek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9.xml"/><Relationship Id="rId1" Type="http://schemas.openxmlformats.org/officeDocument/2006/relationships/slideLayout" Target="../slideLayouts/slideLayout17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0.xml"/><Relationship Id="rId1" Type="http://schemas.openxmlformats.org/officeDocument/2006/relationships/slideLayout" Target="../slideLayouts/slideLayout2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43.xml"/><Relationship Id="rId6" Type="http://schemas.openxmlformats.org/officeDocument/2006/relationships/diagramColors" Target="../diagrams/colors10.xml"/><Relationship Id="rId11" Type="http://schemas.openxmlformats.org/officeDocument/2006/relationships/hyperlink" Target="http://pngimg.com/download/26986" TargetMode="External"/><Relationship Id="rId5" Type="http://schemas.openxmlformats.org/officeDocument/2006/relationships/diagramQuickStyle" Target="../diagrams/quickStyle10.xml"/><Relationship Id="rId10" Type="http://schemas.openxmlformats.org/officeDocument/2006/relationships/image" Target="../media/image44.png"/><Relationship Id="rId4" Type="http://schemas.openxmlformats.org/officeDocument/2006/relationships/diagramLayout" Target="../diagrams/layout10.xml"/><Relationship Id="rId9" Type="http://schemas.openxmlformats.org/officeDocument/2006/relationships/hyperlink" Target="https://es.wikipedia.org/wiki/Apple" TargetMode="External"/><Relationship Id="rId14" Type="http://schemas.openxmlformats.org/officeDocument/2006/relationships/image" Target="../media/image47.gif"/></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diagramQuickStyle" Target="../diagrams/quickStyle12.xml"/><Relationship Id="rId26" Type="http://schemas.openxmlformats.org/officeDocument/2006/relationships/diagramColors" Target="../diagrams/colors13.xml"/><Relationship Id="rId3" Type="http://schemas.openxmlformats.org/officeDocument/2006/relationships/diagramData" Target="../diagrams/data11.xml"/><Relationship Id="rId21" Type="http://schemas.openxmlformats.org/officeDocument/2006/relationships/image" Target="../media/image56.png"/><Relationship Id="rId7" Type="http://schemas.microsoft.com/office/2007/relationships/diagramDrawing" Target="../diagrams/drawing11.xml"/><Relationship Id="rId12" Type="http://schemas.openxmlformats.org/officeDocument/2006/relationships/image" Target="../media/image52.png"/><Relationship Id="rId17" Type="http://schemas.openxmlformats.org/officeDocument/2006/relationships/diagramLayout" Target="../diagrams/layout12.xml"/><Relationship Id="rId25" Type="http://schemas.openxmlformats.org/officeDocument/2006/relationships/diagramQuickStyle" Target="../diagrams/quickStyle13.xml"/><Relationship Id="rId2" Type="http://schemas.openxmlformats.org/officeDocument/2006/relationships/notesSlide" Target="../notesSlides/notesSlide32.xml"/><Relationship Id="rId16" Type="http://schemas.openxmlformats.org/officeDocument/2006/relationships/diagramData" Target="../diagrams/data12.xml"/><Relationship Id="rId20" Type="http://schemas.microsoft.com/office/2007/relationships/diagramDrawing" Target="../diagrams/drawing12.xml"/><Relationship Id="rId1" Type="http://schemas.openxmlformats.org/officeDocument/2006/relationships/slideLayout" Target="../slideLayouts/slideLayout28.xml"/><Relationship Id="rId6" Type="http://schemas.openxmlformats.org/officeDocument/2006/relationships/diagramColors" Target="../diagrams/colors11.xml"/><Relationship Id="rId11" Type="http://schemas.openxmlformats.org/officeDocument/2006/relationships/image" Target="../media/image51.svg"/><Relationship Id="rId24" Type="http://schemas.openxmlformats.org/officeDocument/2006/relationships/diagramLayout" Target="../diagrams/layout13.xml"/><Relationship Id="rId5" Type="http://schemas.openxmlformats.org/officeDocument/2006/relationships/diagramQuickStyle" Target="../diagrams/quickStyle11.xml"/><Relationship Id="rId15" Type="http://schemas.openxmlformats.org/officeDocument/2006/relationships/image" Target="../media/image55.svg"/><Relationship Id="rId23" Type="http://schemas.openxmlformats.org/officeDocument/2006/relationships/diagramData" Target="../diagrams/data13.xml"/><Relationship Id="rId28" Type="http://schemas.openxmlformats.org/officeDocument/2006/relationships/image" Target="../media/image57.png"/><Relationship Id="rId10" Type="http://schemas.openxmlformats.org/officeDocument/2006/relationships/image" Target="../media/image50.png"/><Relationship Id="rId19" Type="http://schemas.openxmlformats.org/officeDocument/2006/relationships/diagramColors" Target="../diagrams/colors12.xml"/><Relationship Id="rId4" Type="http://schemas.openxmlformats.org/officeDocument/2006/relationships/diagramLayout" Target="../diagrams/layout11.xml"/><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chart" Target="../charts/chart1.xml"/><Relationship Id="rId27" Type="http://schemas.microsoft.com/office/2007/relationships/diagramDrawing" Target="../diagrams/drawing1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46.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sql-database/sql-database-read-scale-out" TargetMode="External"/><Relationship Id="rId2" Type="http://schemas.openxmlformats.org/officeDocument/2006/relationships/notesSlide" Target="../notesSlides/notesSlide36.xml"/><Relationship Id="rId1" Type="http://schemas.openxmlformats.org/officeDocument/2006/relationships/slideLayout" Target="../slideLayouts/slideLayout244.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45.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1.png"/><Relationship Id="rId7" Type="http://schemas.openxmlformats.org/officeDocument/2006/relationships/diagramQuickStyle" Target="../diagrams/quickStyle18.xml"/><Relationship Id="rId2" Type="http://schemas.openxmlformats.org/officeDocument/2006/relationships/notesSlide" Target="../notesSlides/notesSlide38.xml"/><Relationship Id="rId1" Type="http://schemas.openxmlformats.org/officeDocument/2006/relationships/slideLayout" Target="../slideLayouts/slideLayout146.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62.png"/><Relationship Id="rId9" Type="http://schemas.microsoft.com/office/2007/relationships/diagramDrawing" Target="../diagrams/drawing1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1.png"/><Relationship Id="rId9" Type="http://schemas.openxmlformats.org/officeDocument/2006/relationships/image" Target="../media/image53.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7BBF54D1_CC049F9C.xml"/><Relationship Id="rId2" Type="http://schemas.openxmlformats.org/officeDocument/2006/relationships/notesSlide" Target="../notesSlides/notesSlide5.xml"/><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15.xml"/><Relationship Id="rId5" Type="http://schemas.microsoft.com/office/2018/10/relationships/comments" Target="../comments/modernComment_7BBF55EF_DC8D7C86.xml"/><Relationship Id="rId4" Type="http://schemas.openxmlformats.org/officeDocument/2006/relationships/hyperlink" Target="https://azure.microsoft.com/en-us/resources/forrester-tei-sql-database-managed-instance/"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2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FF08A22-B147-4D59-94EF-A7C8929DEC53}"/>
              </a:ext>
            </a:extLst>
          </p:cNvPr>
          <p:cNvSpPr txBox="1">
            <a:spLocks/>
          </p:cNvSpPr>
          <p:nvPr/>
        </p:nvSpPr>
        <p:spPr>
          <a:xfrm>
            <a:off x="409286" y="1500175"/>
            <a:ext cx="7358760" cy="19288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C00000"/>
                </a:solidFill>
              </a:rPr>
              <a:t>Azure SQL: What to use when</a:t>
            </a:r>
          </a:p>
        </p:txBody>
      </p:sp>
      <p:sp>
        <p:nvSpPr>
          <p:cNvPr id="4" name="Subtitle 2">
            <a:extLst>
              <a:ext uri="{FF2B5EF4-FFF2-40B4-BE49-F238E27FC236}">
                <a16:creationId xmlns:a16="http://schemas.microsoft.com/office/drawing/2014/main" id="{00CE5F95-181A-4369-A01B-BFF68BBA4848}"/>
              </a:ext>
            </a:extLst>
          </p:cNvPr>
          <p:cNvSpPr txBox="1">
            <a:spLocks/>
          </p:cNvSpPr>
          <p:nvPr/>
        </p:nvSpPr>
        <p:spPr>
          <a:xfrm>
            <a:off x="409287" y="2486018"/>
            <a:ext cx="6377640" cy="1143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solidFill>
                  <a:schemeClr val="accent3">
                    <a:lumMod val="75000"/>
                  </a:schemeClr>
                </a:solidFill>
              </a:rPr>
              <a:t>Anna Hoffman</a:t>
            </a:r>
          </a:p>
          <a:p>
            <a:endParaRPr lang="en-IN" dirty="0">
              <a:solidFill>
                <a:schemeClr val="accent3">
                  <a:lumMod val="75000"/>
                </a:schemeClr>
              </a:solidFill>
            </a:endParaRPr>
          </a:p>
        </p:txBody>
      </p:sp>
      <p:sp>
        <p:nvSpPr>
          <p:cNvPr id="5" name="Subtitle 5">
            <a:extLst>
              <a:ext uri="{FF2B5EF4-FFF2-40B4-BE49-F238E27FC236}">
                <a16:creationId xmlns:a16="http://schemas.microsoft.com/office/drawing/2014/main" id="{ADCEDB83-E0D6-4E6E-BFDE-96F798B00659}"/>
              </a:ext>
            </a:extLst>
          </p:cNvPr>
          <p:cNvSpPr txBox="1">
            <a:spLocks/>
          </p:cNvSpPr>
          <p:nvPr/>
        </p:nvSpPr>
        <p:spPr>
          <a:xfrm>
            <a:off x="409288" y="3343274"/>
            <a:ext cx="4569056" cy="862386"/>
          </a:xfrm>
          <a:prstGeom prst="rect">
            <a:avLst/>
          </a:prstGeom>
        </p:spPr>
        <p:txBody>
          <a:bodyPr vert="horz" lIns="91440" tIns="45720" rIns="91440" bIns="45720" rtlCol="0" anchor="t" anchorCtr="0">
            <a:noAutofit/>
          </a:bodyPr>
          <a:lstStyle>
            <a:lvl1pPr marL="0" indent="0" algn="l" defTabSz="457200" rtl="0" eaLnBrk="1" latinLnBrk="0" hangingPunct="1">
              <a:lnSpc>
                <a:spcPts val="2800"/>
              </a:lnSpc>
              <a:spcBef>
                <a:spcPts val="500"/>
              </a:spcBef>
              <a:spcAft>
                <a:spcPts val="800"/>
              </a:spcAft>
              <a:buFont typeface="Arial"/>
              <a:buNone/>
              <a:defRPr sz="2400" kern="1200">
                <a:solidFill>
                  <a:schemeClr val="accent6">
                    <a:lumMod val="75000"/>
                  </a:schemeClr>
                </a:solidFill>
                <a:latin typeface="Arial"/>
                <a:ea typeface="+mn-ea"/>
                <a:cs typeface="Arial"/>
              </a:defRPr>
            </a:lvl1pPr>
            <a:lvl2pPr marL="457200" indent="0" algn="ctr" defTabSz="457200" rtl="0" eaLnBrk="1" latinLnBrk="0" hangingPunct="1">
              <a:lnSpc>
                <a:spcPts val="2500"/>
              </a:lnSpc>
              <a:spcBef>
                <a:spcPts val="200"/>
              </a:spcBef>
              <a:spcAft>
                <a:spcPts val="200"/>
              </a:spcAft>
              <a:buFont typeface="Arial"/>
              <a:buNone/>
              <a:defRPr sz="2400" kern="1200">
                <a:solidFill>
                  <a:schemeClr val="tx1">
                    <a:tint val="75000"/>
                  </a:schemeClr>
                </a:solidFill>
                <a:latin typeface="Arial"/>
                <a:ea typeface="+mn-ea"/>
                <a:cs typeface="Arial"/>
              </a:defRPr>
            </a:lvl2pPr>
            <a:lvl3pPr marL="914400" indent="0" algn="ctr" defTabSz="457200" rtl="0" eaLnBrk="1" latinLnBrk="0" hangingPunct="1">
              <a:spcBef>
                <a:spcPct val="20000"/>
              </a:spcBef>
              <a:buSzPct val="100000"/>
              <a:buFont typeface="Arial"/>
              <a:buNone/>
              <a:defRPr sz="2000" kern="1200">
                <a:solidFill>
                  <a:schemeClr val="tx1">
                    <a:tint val="75000"/>
                  </a:schemeClr>
                </a:solidFill>
                <a:latin typeface="Arial"/>
                <a:ea typeface="+mn-ea"/>
                <a:cs typeface="Arial"/>
              </a:defRPr>
            </a:lvl3pPr>
            <a:lvl4pPr marL="1371600" indent="0" algn="ctr" defTabSz="442913" rtl="0" eaLnBrk="1" latinLnBrk="0" hangingPunct="1">
              <a:spcBef>
                <a:spcPct val="20000"/>
              </a:spcBef>
              <a:buFont typeface="Arial"/>
              <a:buNone/>
              <a:defRPr sz="20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00000"/>
              </a:lnSpc>
              <a:spcBef>
                <a:spcPts val="0"/>
              </a:spcBef>
              <a:spcAft>
                <a:spcPts val="0"/>
              </a:spcAft>
            </a:pPr>
            <a:r>
              <a:rPr lang="en-US" sz="1600" dirty="0">
                <a:solidFill>
                  <a:schemeClr val="tx1">
                    <a:lumMod val="50000"/>
                    <a:lumOff val="50000"/>
                  </a:schemeClr>
                </a:solidFill>
                <a:latin typeface="Segoe UI" pitchFamily="34" charset="0"/>
                <a:ea typeface="Segoe UI" pitchFamily="34" charset="0"/>
                <a:cs typeface="Segoe UI" pitchFamily="34" charset="0"/>
              </a:rPr>
              <a:t>Data &amp; Applied Scientist / PM , Microsoft</a:t>
            </a:r>
          </a:p>
          <a:p>
            <a:pPr>
              <a:lnSpc>
                <a:spcPct val="100000"/>
              </a:lnSpc>
              <a:spcBef>
                <a:spcPts val="0"/>
              </a:spcBef>
              <a:spcAft>
                <a:spcPts val="0"/>
              </a:spcAft>
            </a:pPr>
            <a:endParaRPr lang="en-US" sz="1600" dirty="0">
              <a:solidFill>
                <a:schemeClr val="tx1">
                  <a:lumMod val="50000"/>
                  <a:lumOff val="50000"/>
                </a:schemeClr>
              </a:solidFill>
              <a:latin typeface="Segoe UI" pitchFamily="34" charset="0"/>
              <a:ea typeface="Segoe UI" pitchFamily="34" charset="0"/>
              <a:cs typeface="Segoe UI" pitchFamily="34" charset="0"/>
            </a:endParaRPr>
          </a:p>
          <a:p>
            <a:pPr>
              <a:lnSpc>
                <a:spcPct val="100000"/>
              </a:lnSpc>
              <a:spcBef>
                <a:spcPts val="0"/>
              </a:spcBef>
              <a:spcAft>
                <a:spcPts val="0"/>
              </a:spcAft>
            </a:pPr>
            <a:r>
              <a:rPr lang="en-US" sz="1600" dirty="0">
                <a:solidFill>
                  <a:schemeClr val="tx1">
                    <a:lumMod val="50000"/>
                    <a:lumOff val="50000"/>
                  </a:schemeClr>
                </a:solidFill>
                <a:latin typeface="Segoe UI" pitchFamily="34" charset="0"/>
                <a:ea typeface="Segoe UI" pitchFamily="34" charset="0"/>
                <a:cs typeface="Segoe UI" pitchFamily="34" charset="0"/>
              </a:rPr>
              <a:t>Moderator: Rie Irish, Microsoft</a:t>
            </a:r>
          </a:p>
        </p:txBody>
      </p:sp>
      <p:cxnSp>
        <p:nvCxnSpPr>
          <p:cNvPr id="6" name="Straight Connector 5">
            <a:extLst>
              <a:ext uri="{FF2B5EF4-FFF2-40B4-BE49-F238E27FC236}">
                <a16:creationId xmlns:a16="http://schemas.microsoft.com/office/drawing/2014/main" id="{3CF84F27-B8A9-48E3-8928-052196ABFB7C}"/>
              </a:ext>
            </a:extLst>
          </p:cNvPr>
          <p:cNvCxnSpPr/>
          <p:nvPr/>
        </p:nvCxnSpPr>
        <p:spPr>
          <a:xfrm>
            <a:off x="504475" y="3200399"/>
            <a:ext cx="4569056" cy="75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3862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8BC07C8-B81C-4DC4-809D-4EBF796B26E7}"/>
              </a:ext>
            </a:extLst>
          </p:cNvPr>
          <p:cNvSpPr/>
          <p:nvPr/>
        </p:nvSpPr>
        <p:spPr bwMode="auto">
          <a:xfrm>
            <a:off x="8622186" y="1833958"/>
            <a:ext cx="3157391" cy="33834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983C779-428A-4F3B-8A29-6601412A8E60}"/>
              </a:ext>
            </a:extLst>
          </p:cNvPr>
          <p:cNvSpPr/>
          <p:nvPr/>
        </p:nvSpPr>
        <p:spPr bwMode="auto">
          <a:xfrm>
            <a:off x="5307108" y="1833958"/>
            <a:ext cx="3157391" cy="33834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88262" y="457202"/>
            <a:ext cx="9021903" cy="1107996"/>
          </a:xfrm>
        </p:spPr>
        <p:txBody>
          <a:bodyPr/>
          <a:lstStyle/>
          <a:p>
            <a:pPr algn="l"/>
            <a:r>
              <a:rPr lang="en-US"/>
              <a:t>Azure SQL managed instance eases cloud migration  </a:t>
            </a:r>
          </a:p>
        </p:txBody>
      </p:sp>
      <p:grpSp>
        <p:nvGrpSpPr>
          <p:cNvPr id="26" name="Group 25">
            <a:extLst>
              <a:ext uri="{FF2B5EF4-FFF2-40B4-BE49-F238E27FC236}">
                <a16:creationId xmlns:a16="http://schemas.microsoft.com/office/drawing/2014/main" id="{32BE6DA3-628A-8946-926E-8BE2C0BBA6B3}"/>
              </a:ext>
            </a:extLst>
          </p:cNvPr>
          <p:cNvGrpSpPr/>
          <p:nvPr/>
        </p:nvGrpSpPr>
        <p:grpSpPr>
          <a:xfrm>
            <a:off x="587292" y="2294756"/>
            <a:ext cx="462577" cy="392404"/>
            <a:chOff x="456592" y="1787773"/>
            <a:chExt cx="341665" cy="310625"/>
          </a:xfrm>
        </p:grpSpPr>
        <p:sp>
          <p:nvSpPr>
            <p:cNvPr id="27" name="Freeform 5">
              <a:extLst>
                <a:ext uri="{FF2B5EF4-FFF2-40B4-BE49-F238E27FC236}">
                  <a16:creationId xmlns:a16="http://schemas.microsoft.com/office/drawing/2014/main" id="{20F5C677-5CE3-E141-B57D-8AAE180B1340}"/>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64970F05-D5E1-3641-961B-4B81FABA155A}"/>
                </a:ext>
              </a:extLst>
            </p:cNvPr>
            <p:cNvGrpSpPr/>
            <p:nvPr/>
          </p:nvGrpSpPr>
          <p:grpSpPr>
            <a:xfrm>
              <a:off x="627425" y="1886736"/>
              <a:ext cx="0" cy="160366"/>
              <a:chOff x="4791447" y="2616042"/>
              <a:chExt cx="0" cy="1427764"/>
            </a:xfrm>
            <a:solidFill>
              <a:srgbClr val="0078D7"/>
            </a:solidFill>
          </p:grpSpPr>
          <p:cxnSp>
            <p:nvCxnSpPr>
              <p:cNvPr id="29" name="Straight Connector 28">
                <a:extLst>
                  <a:ext uri="{FF2B5EF4-FFF2-40B4-BE49-F238E27FC236}">
                    <a16:creationId xmlns:a16="http://schemas.microsoft.com/office/drawing/2014/main" id="{FD44286D-947C-A443-AC6D-3145A62116E0}"/>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0" name="Straight Connector 29">
                <a:extLst>
                  <a:ext uri="{FF2B5EF4-FFF2-40B4-BE49-F238E27FC236}">
                    <a16:creationId xmlns:a16="http://schemas.microsoft.com/office/drawing/2014/main" id="{BC491540-103C-B94D-9874-24ADFFFDB402}"/>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1" name="Group 30">
            <a:extLst>
              <a:ext uri="{FF2B5EF4-FFF2-40B4-BE49-F238E27FC236}">
                <a16:creationId xmlns:a16="http://schemas.microsoft.com/office/drawing/2014/main" id="{F822C185-4AFF-DB46-A14C-4C94408B2F54}"/>
              </a:ext>
            </a:extLst>
          </p:cNvPr>
          <p:cNvGrpSpPr/>
          <p:nvPr/>
        </p:nvGrpSpPr>
        <p:grpSpPr>
          <a:xfrm>
            <a:off x="587292" y="3603382"/>
            <a:ext cx="462565" cy="462565"/>
            <a:chOff x="4696146" y="2848968"/>
            <a:chExt cx="399327" cy="399327"/>
          </a:xfrm>
          <a:solidFill>
            <a:srgbClr val="0078D4"/>
          </a:solidFill>
        </p:grpSpPr>
        <p:sp>
          <p:nvSpPr>
            <p:cNvPr id="32" name="Oval 31">
              <a:extLst>
                <a:ext uri="{FF2B5EF4-FFF2-40B4-BE49-F238E27FC236}">
                  <a16:creationId xmlns:a16="http://schemas.microsoft.com/office/drawing/2014/main" id="{6D676053-A908-4847-8627-E6A5878D40B6}"/>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B25D4D3A-CB63-A748-BED4-4B295950E1B1}"/>
                </a:ext>
              </a:extLst>
            </p:cNvPr>
            <p:cNvGrpSpPr/>
            <p:nvPr/>
          </p:nvGrpSpPr>
          <p:grpSpPr>
            <a:xfrm>
              <a:off x="4777867" y="2968337"/>
              <a:ext cx="236281" cy="177211"/>
              <a:chOff x="4801015" y="2979911"/>
              <a:chExt cx="236281" cy="177211"/>
            </a:xfrm>
            <a:grpFill/>
          </p:grpSpPr>
          <p:sp>
            <p:nvSpPr>
              <p:cNvPr id="34" name="Freeform 95">
                <a:extLst>
                  <a:ext uri="{FF2B5EF4-FFF2-40B4-BE49-F238E27FC236}">
                    <a16:creationId xmlns:a16="http://schemas.microsoft.com/office/drawing/2014/main" id="{F60EDC9E-A17A-6744-A8A9-9770D0F154D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Freeform 96">
                <a:extLst>
                  <a:ext uri="{FF2B5EF4-FFF2-40B4-BE49-F238E27FC236}">
                    <a16:creationId xmlns:a16="http://schemas.microsoft.com/office/drawing/2014/main" id="{62533A4A-9CC2-DE4A-AF1A-55C8C44764DC}"/>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6" name="Text Placeholder 99">
            <a:extLst>
              <a:ext uri="{FF2B5EF4-FFF2-40B4-BE49-F238E27FC236}">
                <a16:creationId xmlns:a16="http://schemas.microsoft.com/office/drawing/2014/main" id="{9775DCC8-DD46-D548-8C62-942B36A55EEF}"/>
              </a:ext>
            </a:extLst>
          </p:cNvPr>
          <p:cNvSpPr txBox="1">
            <a:spLocks/>
          </p:cNvSpPr>
          <p:nvPr/>
        </p:nvSpPr>
        <p:spPr>
          <a:xfrm>
            <a:off x="1362641" y="2198682"/>
            <a:ext cx="3170169"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 want to migrate to the cloud, remove management overhead, but I need instance-scoped features (Service Broker, SQL Server Agent, CLR…)</a:t>
            </a:r>
          </a:p>
        </p:txBody>
      </p:sp>
      <p:sp>
        <p:nvSpPr>
          <p:cNvPr id="37" name="Text Placeholder 99">
            <a:extLst>
              <a:ext uri="{FF2B5EF4-FFF2-40B4-BE49-F238E27FC236}">
                <a16:creationId xmlns:a16="http://schemas.microsoft.com/office/drawing/2014/main" id="{56719640-6A69-5744-856A-54BA184E78E9}"/>
              </a:ext>
            </a:extLst>
          </p:cNvPr>
          <p:cNvSpPr txBox="1">
            <a:spLocks/>
          </p:cNvSpPr>
          <p:nvPr/>
        </p:nvSpPr>
        <p:spPr>
          <a:xfrm>
            <a:off x="1362641" y="3548647"/>
            <a:ext cx="3261607"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Managed instance combines leading security features with SQL Server compatibility and  business model designed for on-premises customers</a:t>
            </a:r>
          </a:p>
        </p:txBody>
      </p:sp>
      <p:sp>
        <p:nvSpPr>
          <p:cNvPr id="38" name="Rectangle 37">
            <a:extLst>
              <a:ext uri="{FF2B5EF4-FFF2-40B4-BE49-F238E27FC236}">
                <a16:creationId xmlns:a16="http://schemas.microsoft.com/office/drawing/2014/main" id="{589BF4D0-DF86-724C-874A-0015FD21A37C}"/>
              </a:ext>
            </a:extLst>
          </p:cNvPr>
          <p:cNvSpPr/>
          <p:nvPr/>
        </p:nvSpPr>
        <p:spPr>
          <a:xfrm>
            <a:off x="5418683" y="2055931"/>
            <a:ext cx="2854226" cy="22313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Single instance or instance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Server surface area (vast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On-premise identities enabled with Azure AD and AD Connect</a:t>
            </a:r>
          </a:p>
        </p:txBody>
      </p:sp>
      <p:sp>
        <p:nvSpPr>
          <p:cNvPr id="42" name="Rectangle 41">
            <a:extLst>
              <a:ext uri="{FF2B5EF4-FFF2-40B4-BE49-F238E27FC236}">
                <a16:creationId xmlns:a16="http://schemas.microsoft.com/office/drawing/2014/main" id="{314E1DF1-9139-FC49-8E4E-53D636A702CC}"/>
              </a:ext>
            </a:extLst>
          </p:cNvPr>
          <p:cNvSpPr/>
          <p:nvPr/>
        </p:nvSpPr>
        <p:spPr>
          <a:xfrm>
            <a:off x="8712061" y="2055931"/>
            <a:ext cx="2854226" cy="23698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Near zero downtime migration using log shipping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Fully managed business continuity with failover groups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Projected return on investment of 212 percent over three years</a:t>
            </a:r>
            <a:r>
              <a:rPr kumimoji="0" lang="en-US" sz="1400" b="0" i="0" u="none" strike="noStrike" kern="1200" cap="none" spc="0" normalizeH="0" baseline="30000" noProof="0">
                <a:ln>
                  <a:noFill/>
                </a:ln>
                <a:solidFill>
                  <a:srgbClr val="000000"/>
                </a:solidFill>
                <a:effectLst/>
                <a:uLnTx/>
                <a:uFillTx/>
                <a:latin typeface="Segoe UI"/>
                <a:ea typeface="+mn-ea"/>
                <a:cs typeface="+mn-cs"/>
              </a:rPr>
              <a:t>1</a:t>
            </a:r>
            <a:r>
              <a:rPr kumimoji="0" lang="en-US" sz="1400"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The best of SQL Server with the benefits of a managed service</a:t>
            </a:r>
          </a:p>
        </p:txBody>
      </p:sp>
      <p:sp>
        <p:nvSpPr>
          <p:cNvPr id="40" name="Rectangle 39">
            <a:extLst>
              <a:ext uri="{FF2B5EF4-FFF2-40B4-BE49-F238E27FC236}">
                <a16:creationId xmlns:a16="http://schemas.microsoft.com/office/drawing/2014/main" id="{4405A422-47EC-F44D-BFAD-91BE07509476}"/>
              </a:ext>
            </a:extLst>
          </p:cNvPr>
          <p:cNvSpPr/>
          <p:nvPr/>
        </p:nvSpPr>
        <p:spPr>
          <a:xfrm>
            <a:off x="3788742" y="5854609"/>
            <a:ext cx="6851961"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grpSp>
        <p:nvGrpSpPr>
          <p:cNvPr id="44" name="Group 43">
            <a:extLst>
              <a:ext uri="{FF2B5EF4-FFF2-40B4-BE49-F238E27FC236}">
                <a16:creationId xmlns:a16="http://schemas.microsoft.com/office/drawing/2014/main" id="{F0A7EFA8-C9B7-4549-B7CA-AF41A0A3168B}"/>
              </a:ext>
            </a:extLst>
          </p:cNvPr>
          <p:cNvGrpSpPr/>
          <p:nvPr/>
        </p:nvGrpSpPr>
        <p:grpSpPr>
          <a:xfrm>
            <a:off x="10793118" y="511979"/>
            <a:ext cx="810619" cy="642969"/>
            <a:chOff x="5297652" y="2613058"/>
            <a:chExt cx="1299814" cy="1030990"/>
          </a:xfrm>
        </p:grpSpPr>
        <p:grpSp>
          <p:nvGrpSpPr>
            <p:cNvPr id="45" name="Group 96">
              <a:extLst>
                <a:ext uri="{FF2B5EF4-FFF2-40B4-BE49-F238E27FC236}">
                  <a16:creationId xmlns:a16="http://schemas.microsoft.com/office/drawing/2014/main" id="{264C8C80-18EB-B84A-9EFE-3A0BCA591156}"/>
                </a:ext>
              </a:extLst>
            </p:cNvPr>
            <p:cNvGrpSpPr>
              <a:grpSpLocks noChangeAspect="1"/>
            </p:cNvGrpSpPr>
            <p:nvPr/>
          </p:nvGrpSpPr>
          <p:grpSpPr bwMode="auto">
            <a:xfrm>
              <a:off x="5297652" y="2613058"/>
              <a:ext cx="907325" cy="849151"/>
              <a:chOff x="2208" y="2791"/>
              <a:chExt cx="312" cy="292"/>
            </a:xfrm>
          </p:grpSpPr>
          <p:sp>
            <p:nvSpPr>
              <p:cNvPr id="47" name="Rectangle 98">
                <a:extLst>
                  <a:ext uri="{FF2B5EF4-FFF2-40B4-BE49-F238E27FC236}">
                    <a16:creationId xmlns:a16="http://schemas.microsoft.com/office/drawing/2014/main" id="{A4EE3381-3265-E948-A274-BF1577E0FBC2}"/>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99">
                <a:extLst>
                  <a:ext uri="{FF2B5EF4-FFF2-40B4-BE49-F238E27FC236}">
                    <a16:creationId xmlns:a16="http://schemas.microsoft.com/office/drawing/2014/main" id="{AF095D64-5BC3-8B4E-A3C0-700A082614FA}"/>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100">
                <a:extLst>
                  <a:ext uri="{FF2B5EF4-FFF2-40B4-BE49-F238E27FC236}">
                    <a16:creationId xmlns:a16="http://schemas.microsoft.com/office/drawing/2014/main" id="{ED9C7709-98D9-7847-99CD-4559D2BE4AEE}"/>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101">
                <a:extLst>
                  <a:ext uri="{FF2B5EF4-FFF2-40B4-BE49-F238E27FC236}">
                    <a16:creationId xmlns:a16="http://schemas.microsoft.com/office/drawing/2014/main" id="{1BEE1521-521A-2346-9408-4E41B0335B93}"/>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Oval 102">
                <a:extLst>
                  <a:ext uri="{FF2B5EF4-FFF2-40B4-BE49-F238E27FC236}">
                    <a16:creationId xmlns:a16="http://schemas.microsoft.com/office/drawing/2014/main" id="{A10F0885-849E-DE4E-816E-F71953D468E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Oval 103">
                <a:extLst>
                  <a:ext uri="{FF2B5EF4-FFF2-40B4-BE49-F238E27FC236}">
                    <a16:creationId xmlns:a16="http://schemas.microsoft.com/office/drawing/2014/main" id="{29B85D99-48E2-9242-9BB0-0D27F4CB0B9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Oval 104">
                <a:extLst>
                  <a:ext uri="{FF2B5EF4-FFF2-40B4-BE49-F238E27FC236}">
                    <a16:creationId xmlns:a16="http://schemas.microsoft.com/office/drawing/2014/main" id="{63CCF577-4341-7243-BEEF-88AE05F16A0A}"/>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Oval 105">
                <a:extLst>
                  <a:ext uri="{FF2B5EF4-FFF2-40B4-BE49-F238E27FC236}">
                    <a16:creationId xmlns:a16="http://schemas.microsoft.com/office/drawing/2014/main" id="{05866CDB-2534-C140-A003-32D560BC2887}"/>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Oval 106">
                <a:extLst>
                  <a:ext uri="{FF2B5EF4-FFF2-40B4-BE49-F238E27FC236}">
                    <a16:creationId xmlns:a16="http://schemas.microsoft.com/office/drawing/2014/main" id="{0A766252-75EC-7B4D-A63B-42A615F021BE}"/>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Oval 107">
                <a:extLst>
                  <a:ext uri="{FF2B5EF4-FFF2-40B4-BE49-F238E27FC236}">
                    <a16:creationId xmlns:a16="http://schemas.microsoft.com/office/drawing/2014/main" id="{AB8CFB38-8DAC-1343-B1F1-1316035F1A98}"/>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Oval 108">
                <a:extLst>
                  <a:ext uri="{FF2B5EF4-FFF2-40B4-BE49-F238E27FC236}">
                    <a16:creationId xmlns:a16="http://schemas.microsoft.com/office/drawing/2014/main" id="{F2E764D3-128E-4040-A3F3-1D065A5D77E3}"/>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Oval 109">
                <a:extLst>
                  <a:ext uri="{FF2B5EF4-FFF2-40B4-BE49-F238E27FC236}">
                    <a16:creationId xmlns:a16="http://schemas.microsoft.com/office/drawing/2014/main" id="{6470DAED-71A2-5842-9AF7-A30E881B843D}"/>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Oval 110">
                <a:extLst>
                  <a:ext uri="{FF2B5EF4-FFF2-40B4-BE49-F238E27FC236}">
                    <a16:creationId xmlns:a16="http://schemas.microsoft.com/office/drawing/2014/main" id="{FC4DC857-0D7A-3B44-8AAC-7BDCF27B7ABB}"/>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Oval 111">
                <a:extLst>
                  <a:ext uri="{FF2B5EF4-FFF2-40B4-BE49-F238E27FC236}">
                    <a16:creationId xmlns:a16="http://schemas.microsoft.com/office/drawing/2014/main" id="{E6D33525-1455-6145-8D3D-639117C6C900}"/>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Oval 112">
                <a:extLst>
                  <a:ext uri="{FF2B5EF4-FFF2-40B4-BE49-F238E27FC236}">
                    <a16:creationId xmlns:a16="http://schemas.microsoft.com/office/drawing/2014/main" id="{FFB56D6E-795D-1E44-84BA-4779B24C6D7E}"/>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Oval 113">
                <a:extLst>
                  <a:ext uri="{FF2B5EF4-FFF2-40B4-BE49-F238E27FC236}">
                    <a16:creationId xmlns:a16="http://schemas.microsoft.com/office/drawing/2014/main" id="{D52DFE39-6D5B-164F-AE73-99416BD72095}"/>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6" name="Freeform 46">
              <a:extLst>
                <a:ext uri="{FF2B5EF4-FFF2-40B4-BE49-F238E27FC236}">
                  <a16:creationId xmlns:a16="http://schemas.microsoft.com/office/drawing/2014/main" id="{2FB2F3FA-587F-4945-8134-2559A57E7A22}"/>
                </a:ext>
              </a:extLst>
            </p:cNvPr>
            <p:cNvSpPr>
              <a:spLocks/>
            </p:cNvSpPr>
            <p:nvPr/>
          </p:nvSpPr>
          <p:spPr bwMode="auto">
            <a:xfrm>
              <a:off x="5857477"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3"/>
          <a:stretch>
            <a:fillRect/>
          </a:stretch>
        </p:blipFill>
        <p:spPr>
          <a:xfrm>
            <a:off x="747338" y="5853925"/>
            <a:ext cx="2387732" cy="447350"/>
          </a:xfrm>
          <a:prstGeom prst="rect">
            <a:avLst/>
          </a:prstGeom>
        </p:spPr>
      </p:pic>
      <p:cxnSp>
        <p:nvCxnSpPr>
          <p:cNvPr id="63" name="Straight Connector 62">
            <a:extLst>
              <a:ext uri="{FF2B5EF4-FFF2-40B4-BE49-F238E27FC236}">
                <a16:creationId xmlns:a16="http://schemas.microsoft.com/office/drawing/2014/main" id="{BDBAF28D-3AEB-9848-95FF-FE84848EDB21}"/>
              </a:ext>
            </a:extLst>
          </p:cNvPr>
          <p:cNvCxnSpPr/>
          <p:nvPr/>
        </p:nvCxnSpPr>
        <p:spPr>
          <a:xfrm>
            <a:off x="3509247" y="5763097"/>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01F547C-50F7-A947-B5A1-291577DD88D0}"/>
              </a:ext>
            </a:extLst>
          </p:cNvPr>
          <p:cNvCxnSpPr>
            <a:cxnSpLocks/>
          </p:cNvCxnSpPr>
          <p:nvPr/>
        </p:nvCxnSpPr>
        <p:spPr>
          <a:xfrm>
            <a:off x="472273" y="5529715"/>
            <a:ext cx="11307304"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C6F7CF-6887-4658-BEE9-E67AE935B908}"/>
              </a:ext>
            </a:extLst>
          </p:cNvPr>
          <p:cNvSpPr txBox="1"/>
          <p:nvPr/>
        </p:nvSpPr>
        <p:spPr>
          <a:xfrm>
            <a:off x="474615" y="6569377"/>
            <a:ext cx="948186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1. </a:t>
            </a:r>
            <a:r>
              <a:rPr kumimoji="0" lang="en-US" sz="900" b="0" i="0" u="none" strike="noStrike" kern="1200" cap="none" spc="0" normalizeH="0" baseline="0" noProof="0">
                <a:ln>
                  <a:noFill/>
                </a:ln>
                <a:solidFill>
                  <a:srgbClr val="000000"/>
                </a:solidFill>
                <a:effectLst/>
                <a:uLnTx/>
                <a:uFillTx/>
                <a:latin typeface="Segoe UI"/>
                <a:ea typeface="+mn-ea"/>
                <a:cs typeface="+mn-cs"/>
                <a:hlinkClick r:id="rId4"/>
              </a:rPr>
              <a:t>Forrester Consulting. The Total Economic Impact™ of Microsoft Azure SQL Database Managed Instance.  </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38" grpId="0"/>
      <p:bldP spid="42" grpId="0"/>
      <p:bldP spid="40"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C6415C23-43FC-4A8C-9A86-D852FC25F5A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Active geo-replication vs auto-failover groups</a:t>
            </a:r>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nvGraphicFramePr>
        <p:xfrm>
          <a:off x="1241136" y="1530002"/>
          <a:ext cx="9709727" cy="4029136"/>
        </p:xfrm>
        <a:graphic>
          <a:graphicData uri="http://schemas.openxmlformats.org/drawingml/2006/table">
            <a:tbl>
              <a:tblPr firstRow="1" bandRow="1">
                <a:effectLst>
                  <a:outerShdw blurRad="50800" dist="38100" dir="2700000" algn="tl" rotWithShape="0">
                    <a:prstClr val="black">
                      <a:alpha val="40000"/>
                    </a:prstClr>
                  </a:outerShdw>
                </a:effectLst>
                <a:tableStyleId>{B301B821-A1FF-4177-AEE7-76D212191A09}</a:tableStyleId>
              </a:tblPr>
              <a:tblGrid>
                <a:gridCol w="5261819">
                  <a:extLst>
                    <a:ext uri="{9D8B030D-6E8A-4147-A177-3AD203B41FA5}">
                      <a16:colId xmlns:a16="http://schemas.microsoft.com/office/drawing/2014/main" val="922719815"/>
                    </a:ext>
                  </a:extLst>
                </a:gridCol>
                <a:gridCol w="1932709">
                  <a:extLst>
                    <a:ext uri="{9D8B030D-6E8A-4147-A177-3AD203B41FA5}">
                      <a16:colId xmlns:a16="http://schemas.microsoft.com/office/drawing/2014/main" val="2323727097"/>
                    </a:ext>
                  </a:extLst>
                </a:gridCol>
                <a:gridCol w="2515199">
                  <a:extLst>
                    <a:ext uri="{9D8B030D-6E8A-4147-A177-3AD203B41FA5}">
                      <a16:colId xmlns:a16="http://schemas.microsoft.com/office/drawing/2014/main" val="1599690250"/>
                    </a:ext>
                  </a:extLst>
                </a:gridCol>
              </a:tblGrid>
              <a:tr h="503642">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t>Geo-replication</a:t>
                      </a:r>
                    </a:p>
                  </a:txBody>
                  <a:tcPr>
                    <a:lnT w="12700" cap="flat" cmpd="sng" algn="ctr">
                      <a:solidFill>
                        <a:schemeClr val="tx1"/>
                      </a:solidFill>
                      <a:prstDash val="solid"/>
                      <a:round/>
                      <a:headEnd type="none" w="med" len="med"/>
                      <a:tailEnd type="none" w="med" len="med"/>
                    </a:lnT>
                  </a:tcPr>
                </a:tc>
                <a:tc>
                  <a:txBody>
                    <a:bodyPr/>
                    <a:lstStyle/>
                    <a:p>
                      <a:r>
                        <a:rPr lang="en-US"/>
                        <a:t>Auto-failover groups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7072008"/>
                  </a:ext>
                </a:extLst>
              </a:tr>
              <a:tr h="503642">
                <a:tc>
                  <a:txBody>
                    <a:bodyPr/>
                    <a:lstStyle/>
                    <a:p>
                      <a:r>
                        <a:rPr lang="en-US"/>
                        <a:t>Automatic failover</a:t>
                      </a:r>
                    </a:p>
                  </a:txBody>
                  <a:tcPr>
                    <a:lnL w="12700" cap="flat" cmpd="sng" algn="ctr">
                      <a:solidFill>
                        <a:schemeClr val="tx1"/>
                      </a:solidFill>
                      <a:prstDash val="solid"/>
                      <a:round/>
                      <a:headEnd type="none" w="med" len="med"/>
                      <a:tailEnd type="none" w="med" len="med"/>
                    </a:lnL>
                  </a:tcPr>
                </a:tc>
                <a:tc>
                  <a:txBody>
                    <a:bodyPr/>
                    <a:lstStyle/>
                    <a:p>
                      <a:r>
                        <a:rPr lang="en-US"/>
                        <a:t>No</a:t>
                      </a:r>
                    </a:p>
                  </a:txBody>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81232239"/>
                  </a:ext>
                </a:extLst>
              </a:tr>
              <a:tr h="503642">
                <a:tc>
                  <a:txBody>
                    <a:bodyPr/>
                    <a:lstStyle/>
                    <a:p>
                      <a:r>
                        <a:rPr lang="en-US"/>
                        <a:t>Fail over multiple databases simultaneously</a:t>
                      </a:r>
                    </a:p>
                  </a:txBody>
                  <a:tcPr>
                    <a:lnL w="12700" cap="flat" cmpd="sng" algn="ctr">
                      <a:solidFill>
                        <a:schemeClr val="tx1"/>
                      </a:solidFill>
                      <a:prstDash val="solid"/>
                      <a:round/>
                      <a:headEnd type="none" w="med" len="med"/>
                      <a:tailEnd type="none" w="med" len="med"/>
                    </a:lnL>
                  </a:tcPr>
                </a:tc>
                <a:tc>
                  <a:txBody>
                    <a:bodyPr/>
                    <a:lstStyle/>
                    <a:p>
                      <a:r>
                        <a:rPr lang="en-US"/>
                        <a:t>No</a:t>
                      </a:r>
                    </a:p>
                  </a:txBody>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628128"/>
                  </a:ext>
                </a:extLst>
              </a:tr>
              <a:tr h="503642">
                <a:tc>
                  <a:txBody>
                    <a:bodyPr/>
                    <a:lstStyle/>
                    <a:p>
                      <a:r>
                        <a:rPr lang="en-US"/>
                        <a:t>Update connection string after failover</a:t>
                      </a:r>
                    </a:p>
                  </a:txBody>
                  <a:tcPr>
                    <a:lnL w="12700" cap="flat" cmpd="sng" algn="ctr">
                      <a:solidFill>
                        <a:schemeClr val="tx1"/>
                      </a:solidFill>
                      <a:prstDash val="solid"/>
                      <a:round/>
                      <a:headEnd type="none" w="med" len="med"/>
                      <a:tailEnd type="none" w="med" len="med"/>
                    </a:lnL>
                  </a:tcPr>
                </a:tc>
                <a:tc>
                  <a:txBody>
                    <a:bodyPr/>
                    <a:lstStyle/>
                    <a:p>
                      <a:r>
                        <a:rPr lang="en-US"/>
                        <a:t>Yes</a:t>
                      </a:r>
                    </a:p>
                  </a:txBody>
                  <a:tcPr/>
                </a:tc>
                <a:tc>
                  <a:txBody>
                    <a:bodyPr/>
                    <a:lstStyle/>
                    <a:p>
                      <a:r>
                        <a:rPr lang="en-US">
                          <a:solidFill>
                            <a:srgbClr val="00B050"/>
                          </a:solidFill>
                        </a:rPr>
                        <a:t>No</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02745651"/>
                  </a:ext>
                </a:extLst>
              </a:tr>
              <a:tr h="503642">
                <a:tc>
                  <a:txBody>
                    <a:bodyPr/>
                    <a:lstStyle/>
                    <a:p>
                      <a:r>
                        <a:rPr lang="en-US"/>
                        <a:t>Managed instance supported</a:t>
                      </a:r>
                    </a:p>
                  </a:txBody>
                  <a:tcPr>
                    <a:lnL w="12700" cap="flat" cmpd="sng" algn="ctr">
                      <a:solidFill>
                        <a:schemeClr val="tx1"/>
                      </a:solidFill>
                      <a:prstDash val="solid"/>
                      <a:round/>
                      <a:headEnd type="none" w="med" len="med"/>
                      <a:tailEnd type="none" w="med" len="med"/>
                    </a:lnL>
                  </a:tcPr>
                </a:tc>
                <a:tc>
                  <a:txBody>
                    <a:bodyPr/>
                    <a:lstStyle/>
                    <a:p>
                      <a:r>
                        <a:rPr lang="en-US"/>
                        <a:t>No</a:t>
                      </a:r>
                    </a:p>
                  </a:txBody>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77569258"/>
                  </a:ext>
                </a:extLst>
              </a:tr>
              <a:tr h="503642">
                <a:tc>
                  <a:txBody>
                    <a:bodyPr/>
                    <a:lstStyle/>
                    <a:p>
                      <a:r>
                        <a:rPr lang="en-US"/>
                        <a:t>Can be in same region as primary</a:t>
                      </a:r>
                    </a:p>
                  </a:txBody>
                  <a:tcPr>
                    <a:lnL w="12700" cap="flat" cmpd="sng" algn="ctr">
                      <a:solidFill>
                        <a:schemeClr val="tx1"/>
                      </a:solidFill>
                      <a:prstDash val="solid"/>
                      <a:round/>
                      <a:headEnd type="none" w="med" len="med"/>
                      <a:tailEnd type="none" w="med" len="med"/>
                    </a:lnL>
                  </a:tcPr>
                </a:tc>
                <a:tc>
                  <a:txBody>
                    <a:bodyPr/>
                    <a:lstStyle/>
                    <a:p>
                      <a:r>
                        <a:rPr lang="en-US">
                          <a:solidFill>
                            <a:srgbClr val="00B050"/>
                          </a:solidFill>
                        </a:rPr>
                        <a:t>Yes</a:t>
                      </a:r>
                    </a:p>
                  </a:txBody>
                  <a:tcPr/>
                </a:tc>
                <a:tc>
                  <a:txBody>
                    <a:bodyPr/>
                    <a:lstStyle/>
                    <a:p>
                      <a:r>
                        <a:rPr lang="en-US"/>
                        <a:t>No</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21388472"/>
                  </a:ext>
                </a:extLst>
              </a:tr>
              <a:tr h="503642">
                <a:tc>
                  <a:txBody>
                    <a:bodyPr/>
                    <a:lstStyle/>
                    <a:p>
                      <a:r>
                        <a:rPr lang="en-US"/>
                        <a:t>Multiple replicas</a:t>
                      </a:r>
                    </a:p>
                  </a:txBody>
                  <a:tcPr>
                    <a:lnL w="12700" cap="flat" cmpd="sng" algn="ctr">
                      <a:solidFill>
                        <a:schemeClr val="tx1"/>
                      </a:solidFill>
                      <a:prstDash val="solid"/>
                      <a:round/>
                      <a:headEnd type="none" w="med" len="med"/>
                      <a:tailEnd type="none" w="med" len="med"/>
                    </a:lnL>
                  </a:tcPr>
                </a:tc>
                <a:tc>
                  <a:txBody>
                    <a:bodyPr/>
                    <a:lstStyle/>
                    <a:p>
                      <a:r>
                        <a:rPr lang="en-US">
                          <a:solidFill>
                            <a:srgbClr val="00B050"/>
                          </a:solidFill>
                        </a:rPr>
                        <a:t>Yes</a:t>
                      </a:r>
                    </a:p>
                  </a:txBody>
                  <a:tcPr/>
                </a:tc>
                <a:tc>
                  <a:txBody>
                    <a:bodyPr/>
                    <a:lstStyle/>
                    <a:p>
                      <a:r>
                        <a:rPr lang="en-US"/>
                        <a:t>No</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118322"/>
                  </a:ext>
                </a:extLst>
              </a:tr>
              <a:tr h="503642">
                <a:tc>
                  <a:txBody>
                    <a:bodyPr/>
                    <a:lstStyle/>
                    <a:p>
                      <a:r>
                        <a:rPr lang="en-US"/>
                        <a:t>Supports read-scale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solidFill>
                            <a:srgbClr val="00B050"/>
                          </a:solidFill>
                        </a:rPr>
                        <a:t>Yes</a:t>
                      </a:r>
                    </a:p>
                  </a:txBody>
                  <a:tcPr>
                    <a:lnB w="12700" cap="flat" cmpd="sng" algn="ctr">
                      <a:solidFill>
                        <a:schemeClr val="tx1"/>
                      </a:solidFill>
                      <a:prstDash val="solid"/>
                      <a:round/>
                      <a:headEnd type="none" w="med" len="med"/>
                      <a:tailEnd type="none" w="med" len="med"/>
                    </a:lnB>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103147"/>
                  </a:ext>
                </a:extLst>
              </a:tr>
            </a:tbl>
          </a:graphicData>
        </a:graphic>
      </p:graphicFrame>
    </p:spTree>
    <p:extLst>
      <p:ext uri="{BB962C8B-B14F-4D97-AF65-F5344CB8AC3E}">
        <p14:creationId xmlns:p14="http://schemas.microsoft.com/office/powerpoint/2010/main" val="32562305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6814" y="696959"/>
            <a:ext cx="10923815" cy="963112"/>
          </a:xfrm>
        </p:spPr>
        <p:txBody>
          <a:bodyPr>
            <a:noAutofit/>
          </a:bodyPr>
          <a:lstStyle/>
          <a:p>
            <a:pPr algn="l"/>
            <a:r>
              <a:rPr lang="en-US" sz="5400" b="1" dirty="0">
                <a:solidFill>
                  <a:srgbClr val="C00000"/>
                </a:solidFill>
              </a:rPr>
              <a:t>Demo</a:t>
            </a:r>
          </a:p>
        </p:txBody>
      </p:sp>
      <p:sp>
        <p:nvSpPr>
          <p:cNvPr id="3" name="Subtitle 2">
            <a:extLst>
              <a:ext uri="{FF2B5EF4-FFF2-40B4-BE49-F238E27FC236}">
                <a16:creationId xmlns:a16="http://schemas.microsoft.com/office/drawing/2014/main" id="{08C9F71A-5DF9-418C-B106-E85F3DCEDBBE}"/>
              </a:ext>
            </a:extLst>
          </p:cNvPr>
          <p:cNvSpPr>
            <a:spLocks noGrp="1"/>
          </p:cNvSpPr>
          <p:nvPr>
            <p:ph type="subTitle" idx="1"/>
          </p:nvPr>
        </p:nvSpPr>
        <p:spPr>
          <a:xfrm>
            <a:off x="636813" y="2059841"/>
            <a:ext cx="10923815" cy="4101200"/>
          </a:xfrm>
        </p:spPr>
        <p:txBody>
          <a:bodyPr>
            <a:noAutofit/>
          </a:bodyPr>
          <a:lstStyle/>
          <a:p>
            <a:pPr algn="l">
              <a:spcAft>
                <a:spcPts val="898"/>
              </a:spcAft>
            </a:pPr>
            <a:r>
              <a:rPr lang="en-US" dirty="0">
                <a:solidFill>
                  <a:srgbClr val="000000"/>
                </a:solidFill>
                <a:latin typeface="Arial" panose="020B0604020202020204" pitchFamily="34" charset="0"/>
              </a:rPr>
              <a:t>Auto-failover groups with SQL Managed Instance or SQL Database</a:t>
            </a:r>
          </a:p>
        </p:txBody>
      </p:sp>
    </p:spTree>
    <p:extLst>
      <p:ext uri="{BB962C8B-B14F-4D97-AF65-F5344CB8AC3E}">
        <p14:creationId xmlns:p14="http://schemas.microsoft.com/office/powerpoint/2010/main" val="2891463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8D0D80E-6811-41C9-AC7C-86B60EEB9D85}"/>
              </a:ext>
            </a:extLst>
          </p:cNvPr>
          <p:cNvSpPr/>
          <p:nvPr/>
        </p:nvSpPr>
        <p:spPr bwMode="auto">
          <a:xfrm>
            <a:off x="8622186" y="1833958"/>
            <a:ext cx="3157391" cy="33834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E48A6205-F24B-4F4F-9B0E-B86D369637EF}"/>
              </a:ext>
            </a:extLst>
          </p:cNvPr>
          <p:cNvSpPr/>
          <p:nvPr/>
        </p:nvSpPr>
        <p:spPr bwMode="auto">
          <a:xfrm>
            <a:off x="5307108" y="1833958"/>
            <a:ext cx="3157391" cy="33834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88263" y="457202"/>
            <a:ext cx="8738617" cy="553998"/>
          </a:xfrm>
        </p:spPr>
        <p:txBody>
          <a:bodyPr/>
          <a:lstStyle/>
          <a:p>
            <a:pPr algn="l"/>
            <a:r>
              <a:rPr lang="en-US"/>
              <a:t>Azure SQL Database is built for modern cloud apps </a:t>
            </a:r>
          </a:p>
        </p:txBody>
      </p:sp>
      <p:grpSp>
        <p:nvGrpSpPr>
          <p:cNvPr id="3" name="Group 2">
            <a:extLst>
              <a:ext uri="{FF2B5EF4-FFF2-40B4-BE49-F238E27FC236}">
                <a16:creationId xmlns:a16="http://schemas.microsoft.com/office/drawing/2014/main" id="{8B6AF71D-267E-4248-A72F-FEBB0AD19F9B}"/>
              </a:ext>
            </a:extLst>
          </p:cNvPr>
          <p:cNvGrpSpPr/>
          <p:nvPr/>
        </p:nvGrpSpPr>
        <p:grpSpPr>
          <a:xfrm>
            <a:off x="587292" y="2294756"/>
            <a:ext cx="462577" cy="392404"/>
            <a:chOff x="456592" y="1787773"/>
            <a:chExt cx="341665" cy="310625"/>
          </a:xfrm>
        </p:grpSpPr>
        <p:sp>
          <p:nvSpPr>
            <p:cNvPr id="4" name="Freeform 5">
              <a:extLst>
                <a:ext uri="{FF2B5EF4-FFF2-40B4-BE49-F238E27FC236}">
                  <a16:creationId xmlns:a16="http://schemas.microsoft.com/office/drawing/2014/main" id="{92ACBDFE-315E-482A-BCCE-B2AB56F8F966}"/>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DB89432B-F587-46D5-905B-236C5DEB405C}"/>
                </a:ext>
              </a:extLst>
            </p:cNvPr>
            <p:cNvGrpSpPr/>
            <p:nvPr/>
          </p:nvGrpSpPr>
          <p:grpSpPr>
            <a:xfrm>
              <a:off x="627425" y="1886736"/>
              <a:ext cx="0" cy="160366"/>
              <a:chOff x="4791447" y="2616042"/>
              <a:chExt cx="0" cy="1427764"/>
            </a:xfrm>
            <a:solidFill>
              <a:srgbClr val="0078D7"/>
            </a:solidFill>
          </p:grpSpPr>
          <p:cxnSp>
            <p:nvCxnSpPr>
              <p:cNvPr id="6" name="Straight Connector 5">
                <a:extLst>
                  <a:ext uri="{FF2B5EF4-FFF2-40B4-BE49-F238E27FC236}">
                    <a16:creationId xmlns:a16="http://schemas.microsoft.com/office/drawing/2014/main" id="{B1C7CDE0-E755-4C41-8147-6A9F17E1898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7" name="Straight Connector 6">
                <a:extLst>
                  <a:ext uri="{FF2B5EF4-FFF2-40B4-BE49-F238E27FC236}">
                    <a16:creationId xmlns:a16="http://schemas.microsoft.com/office/drawing/2014/main" id="{E6C3D427-6BE9-4115-A2D7-89DF0273FF96}"/>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 name="Group 7">
            <a:extLst>
              <a:ext uri="{FF2B5EF4-FFF2-40B4-BE49-F238E27FC236}">
                <a16:creationId xmlns:a16="http://schemas.microsoft.com/office/drawing/2014/main" id="{348F63A2-2ECC-4632-B1AA-86EC4BFFD144}"/>
              </a:ext>
            </a:extLst>
          </p:cNvPr>
          <p:cNvGrpSpPr/>
          <p:nvPr/>
        </p:nvGrpSpPr>
        <p:grpSpPr>
          <a:xfrm>
            <a:off x="587292" y="3603382"/>
            <a:ext cx="462565" cy="462565"/>
            <a:chOff x="4696146" y="2848968"/>
            <a:chExt cx="399327" cy="399327"/>
          </a:xfrm>
          <a:solidFill>
            <a:srgbClr val="0078D4"/>
          </a:solidFill>
        </p:grpSpPr>
        <p:sp>
          <p:nvSpPr>
            <p:cNvPr id="9" name="Oval 8">
              <a:extLst>
                <a:ext uri="{FF2B5EF4-FFF2-40B4-BE49-F238E27FC236}">
                  <a16:creationId xmlns:a16="http://schemas.microsoft.com/office/drawing/2014/main" id="{BA762C2E-FAC6-416A-8E41-FFA4A3F796D5}"/>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4E0D13E0-4BB2-4131-AE63-0C299EBC7355}"/>
                </a:ext>
              </a:extLst>
            </p:cNvPr>
            <p:cNvGrpSpPr/>
            <p:nvPr/>
          </p:nvGrpSpPr>
          <p:grpSpPr>
            <a:xfrm>
              <a:off x="4777867" y="2968337"/>
              <a:ext cx="236281" cy="177211"/>
              <a:chOff x="4801015" y="2979911"/>
              <a:chExt cx="236281" cy="177211"/>
            </a:xfrm>
            <a:grpFill/>
          </p:grpSpPr>
          <p:sp>
            <p:nvSpPr>
              <p:cNvPr id="11" name="Freeform 95">
                <a:extLst>
                  <a:ext uri="{FF2B5EF4-FFF2-40B4-BE49-F238E27FC236}">
                    <a16:creationId xmlns:a16="http://schemas.microsoft.com/office/drawing/2014/main" id="{DF4C32F7-1194-4DEB-B10C-CE34F9B401EF}"/>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 name="Freeform 96">
                <a:extLst>
                  <a:ext uri="{FF2B5EF4-FFF2-40B4-BE49-F238E27FC236}">
                    <a16:creationId xmlns:a16="http://schemas.microsoft.com/office/drawing/2014/main" id="{1216E586-ED5D-45A3-A053-6F1B43AB389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362641" y="2198682"/>
            <a:ext cx="3170169" cy="89255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362641" y="3548647"/>
            <a:ext cx="3261607" cy="89255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endParaRPr kumimoji="0" lang="en-US" sz="1400"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30F5B9E3-5BB4-4A1E-8E8C-625618D59491}"/>
              </a:ext>
            </a:extLst>
          </p:cNvPr>
          <p:cNvSpPr/>
          <p:nvPr/>
        </p:nvSpPr>
        <p:spPr>
          <a:xfrm>
            <a:off x="5427390" y="2055931"/>
            <a:ext cx="2854226" cy="20928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Single database or elastic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Hyperscale storage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Private link support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High availability with AZ isolation</a:t>
            </a:r>
          </a:p>
        </p:txBody>
      </p:sp>
      <p:cxnSp>
        <p:nvCxnSpPr>
          <p:cNvPr id="20" name="Straight Connector 19">
            <a:extLst>
              <a:ext uri="{FF2B5EF4-FFF2-40B4-BE49-F238E27FC236}">
                <a16:creationId xmlns:a16="http://schemas.microsoft.com/office/drawing/2014/main" id="{CD45F335-86E3-4DD4-8DCA-AD53E8B01B6F}"/>
              </a:ext>
            </a:extLst>
          </p:cNvPr>
          <p:cNvCxnSpPr/>
          <p:nvPr/>
        </p:nvCxnSpPr>
        <p:spPr>
          <a:xfrm>
            <a:off x="3509247" y="5763097"/>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3A4D6B5-BE20-4E3A-86F2-67A9FD451A7E}"/>
              </a:ext>
            </a:extLst>
          </p:cNvPr>
          <p:cNvSpPr/>
          <p:nvPr/>
        </p:nvSpPr>
        <p:spPr>
          <a:xfrm>
            <a:off x="3788742" y="5854609"/>
            <a:ext cx="6851961"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grpSp>
        <p:nvGrpSpPr>
          <p:cNvPr id="26" name="Group 25">
            <a:extLst>
              <a:ext uri="{FF2B5EF4-FFF2-40B4-BE49-F238E27FC236}">
                <a16:creationId xmlns:a16="http://schemas.microsoft.com/office/drawing/2014/main" id="{0294F305-6B0D-E345-A3C3-DD4A435C6EDD}"/>
              </a:ext>
            </a:extLst>
          </p:cNvPr>
          <p:cNvGrpSpPr/>
          <p:nvPr/>
        </p:nvGrpSpPr>
        <p:grpSpPr>
          <a:xfrm>
            <a:off x="10868623" y="489816"/>
            <a:ext cx="735114" cy="677114"/>
            <a:chOff x="1535739" y="2566592"/>
            <a:chExt cx="1169749" cy="1077456"/>
          </a:xfrm>
        </p:grpSpPr>
        <p:sp>
          <p:nvSpPr>
            <p:cNvPr id="27" name="Freeform: Shape 132">
              <a:extLst>
                <a:ext uri="{FF2B5EF4-FFF2-40B4-BE49-F238E27FC236}">
                  <a16:creationId xmlns:a16="http://schemas.microsoft.com/office/drawing/2014/main" id="{F8883D71-6C92-7F48-A1AE-FA59C31C0018}"/>
                </a:ext>
              </a:extLst>
            </p:cNvPr>
            <p:cNvSpPr/>
            <p:nvPr/>
          </p:nvSpPr>
          <p:spPr bwMode="auto">
            <a:xfrm flipH="1">
              <a:off x="1535739" y="2566592"/>
              <a:ext cx="721241" cy="942084"/>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28" name="Freeform 46">
              <a:extLst>
                <a:ext uri="{FF2B5EF4-FFF2-40B4-BE49-F238E27FC236}">
                  <a16:creationId xmlns:a16="http://schemas.microsoft.com/office/drawing/2014/main" id="{2B5303C2-3271-1C4B-ADB2-1E5F98ABB07A}"/>
                </a:ext>
              </a:extLst>
            </p:cNvPr>
            <p:cNvSpPr>
              <a:spLocks/>
            </p:cNvSpPr>
            <p:nvPr/>
          </p:nvSpPr>
          <p:spPr bwMode="auto">
            <a:xfrm>
              <a:off x="1965499"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0" name="Rectangle 29">
            <a:extLst>
              <a:ext uri="{FF2B5EF4-FFF2-40B4-BE49-F238E27FC236}">
                <a16:creationId xmlns:a16="http://schemas.microsoft.com/office/drawing/2014/main" id="{1580D7E9-2326-774F-951F-2F636F8796F2}"/>
              </a:ext>
            </a:extLst>
          </p:cNvPr>
          <p:cNvSpPr/>
          <p:nvPr/>
        </p:nvSpPr>
        <p:spPr>
          <a:xfrm>
            <a:off x="8712061" y="2055931"/>
            <a:ext cx="2854226" cy="25083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Industry highest availability SLA of 99.995%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Industry only business continuity SLA with 5 second RPO and 30 second RTO</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Price-performance leader for mission-critical workloads while costing up to 86 percent less than AWS RDS (</a:t>
            </a:r>
            <a:r>
              <a:rPr kumimoji="0" lang="en-US" sz="1400" b="0" i="0" u="none" strike="noStrike" kern="1200" cap="none" spc="0" normalizeH="0" baseline="0" noProof="0" err="1">
                <a:ln>
                  <a:noFill/>
                </a:ln>
                <a:solidFill>
                  <a:srgbClr val="000000"/>
                </a:solidFill>
                <a:effectLst/>
                <a:uLnTx/>
                <a:uFillTx/>
                <a:latin typeface="Segoe UI"/>
                <a:ea typeface="+mn-ea"/>
                <a:cs typeface="+mn-cs"/>
              </a:rPr>
              <a:t>GigaOm</a:t>
            </a:r>
            <a:r>
              <a:rPr kumimoji="0" lang="en-US" sz="1400" b="0" i="0" u="none" strike="noStrike" kern="1200" cap="none" spc="0" normalizeH="0" baseline="0" noProof="0">
                <a:ln>
                  <a:noFill/>
                </a:ln>
                <a:solidFill>
                  <a:srgbClr val="000000"/>
                </a:solidFill>
                <a:effectLst/>
                <a:uLnTx/>
                <a:uFillTx/>
                <a:latin typeface="Segoe UI"/>
                <a:ea typeface="+mn-ea"/>
                <a:cs typeface="+mn-cs"/>
              </a:rPr>
              <a:t>)</a:t>
            </a:r>
          </a:p>
        </p:txBody>
      </p:sp>
      <p:cxnSp>
        <p:nvCxnSpPr>
          <p:cNvPr id="21" name="Straight Connector 20">
            <a:extLst>
              <a:ext uri="{FF2B5EF4-FFF2-40B4-BE49-F238E27FC236}">
                <a16:creationId xmlns:a16="http://schemas.microsoft.com/office/drawing/2014/main" id="{21FC8D0C-8F2E-C44B-B590-272286F97599}"/>
              </a:ext>
            </a:extLst>
          </p:cNvPr>
          <p:cNvCxnSpPr>
            <a:cxnSpLocks/>
          </p:cNvCxnSpPr>
          <p:nvPr/>
        </p:nvCxnSpPr>
        <p:spPr>
          <a:xfrm>
            <a:off x="472273" y="5529715"/>
            <a:ext cx="11307304"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87292" y="5904967"/>
            <a:ext cx="2695699" cy="411094"/>
          </a:xfrm>
          <a:prstGeom prst="rect">
            <a:avLst/>
          </a:prstGeom>
        </p:spPr>
      </p:pic>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animBg="1"/>
      <p:bldP spid="15" grpId="0"/>
      <p:bldP spid="22" grpId="0"/>
      <p:bldP spid="30" grpId="0"/>
    </p:bldLst>
  </p:timing>
  <p:extLst>
    <p:ext uri="{6950BFC3-D8DA-4A85-94F7-54DA5524770B}">
      <p188:commentRel xmlns:p188="http://schemas.microsoft.com/office/powerpoint/2018/8/main" xmlns=""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C6415C23-43FC-4A8C-9A86-D852FC25F5A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Active geo-replication vs auto-failover groups</a:t>
            </a:r>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nvGraphicFramePr>
        <p:xfrm>
          <a:off x="1241136" y="1530002"/>
          <a:ext cx="9709727" cy="4029136"/>
        </p:xfrm>
        <a:graphic>
          <a:graphicData uri="http://schemas.openxmlformats.org/drawingml/2006/table">
            <a:tbl>
              <a:tblPr firstRow="1" bandRow="1">
                <a:effectLst>
                  <a:outerShdw blurRad="50800" dist="38100" dir="2700000" algn="tl" rotWithShape="0">
                    <a:prstClr val="black">
                      <a:alpha val="40000"/>
                    </a:prstClr>
                  </a:outerShdw>
                </a:effectLst>
                <a:tableStyleId>{B301B821-A1FF-4177-AEE7-76D212191A09}</a:tableStyleId>
              </a:tblPr>
              <a:tblGrid>
                <a:gridCol w="5261819">
                  <a:extLst>
                    <a:ext uri="{9D8B030D-6E8A-4147-A177-3AD203B41FA5}">
                      <a16:colId xmlns:a16="http://schemas.microsoft.com/office/drawing/2014/main" val="922719815"/>
                    </a:ext>
                  </a:extLst>
                </a:gridCol>
                <a:gridCol w="1932709">
                  <a:extLst>
                    <a:ext uri="{9D8B030D-6E8A-4147-A177-3AD203B41FA5}">
                      <a16:colId xmlns:a16="http://schemas.microsoft.com/office/drawing/2014/main" val="2323727097"/>
                    </a:ext>
                  </a:extLst>
                </a:gridCol>
                <a:gridCol w="2515199">
                  <a:extLst>
                    <a:ext uri="{9D8B030D-6E8A-4147-A177-3AD203B41FA5}">
                      <a16:colId xmlns:a16="http://schemas.microsoft.com/office/drawing/2014/main" val="1599690250"/>
                    </a:ext>
                  </a:extLst>
                </a:gridCol>
              </a:tblGrid>
              <a:tr h="503642">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t>Geo-replication</a:t>
                      </a:r>
                    </a:p>
                  </a:txBody>
                  <a:tcPr>
                    <a:lnT w="12700" cap="flat" cmpd="sng" algn="ctr">
                      <a:solidFill>
                        <a:schemeClr val="tx1"/>
                      </a:solidFill>
                      <a:prstDash val="solid"/>
                      <a:round/>
                      <a:headEnd type="none" w="med" len="med"/>
                      <a:tailEnd type="none" w="med" len="med"/>
                    </a:lnT>
                  </a:tcPr>
                </a:tc>
                <a:tc>
                  <a:txBody>
                    <a:bodyPr/>
                    <a:lstStyle/>
                    <a:p>
                      <a:r>
                        <a:rPr lang="en-US"/>
                        <a:t>Auto-failover groups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7072008"/>
                  </a:ext>
                </a:extLst>
              </a:tr>
              <a:tr h="503642">
                <a:tc>
                  <a:txBody>
                    <a:bodyPr/>
                    <a:lstStyle/>
                    <a:p>
                      <a:r>
                        <a:rPr lang="en-US"/>
                        <a:t>Automatic failover</a:t>
                      </a:r>
                    </a:p>
                  </a:txBody>
                  <a:tcPr>
                    <a:lnL w="12700" cap="flat" cmpd="sng" algn="ctr">
                      <a:solidFill>
                        <a:schemeClr val="tx1"/>
                      </a:solidFill>
                      <a:prstDash val="solid"/>
                      <a:round/>
                      <a:headEnd type="none" w="med" len="med"/>
                      <a:tailEnd type="none" w="med" len="med"/>
                    </a:lnL>
                  </a:tcPr>
                </a:tc>
                <a:tc>
                  <a:txBody>
                    <a:bodyPr/>
                    <a:lstStyle/>
                    <a:p>
                      <a:r>
                        <a:rPr lang="en-US"/>
                        <a:t>No</a:t>
                      </a:r>
                    </a:p>
                  </a:txBody>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81232239"/>
                  </a:ext>
                </a:extLst>
              </a:tr>
              <a:tr h="503642">
                <a:tc>
                  <a:txBody>
                    <a:bodyPr/>
                    <a:lstStyle/>
                    <a:p>
                      <a:r>
                        <a:rPr lang="en-US"/>
                        <a:t>Fail over multiple databases simultaneously</a:t>
                      </a:r>
                    </a:p>
                  </a:txBody>
                  <a:tcPr>
                    <a:lnL w="12700" cap="flat" cmpd="sng" algn="ctr">
                      <a:solidFill>
                        <a:schemeClr val="tx1"/>
                      </a:solidFill>
                      <a:prstDash val="solid"/>
                      <a:round/>
                      <a:headEnd type="none" w="med" len="med"/>
                      <a:tailEnd type="none" w="med" len="med"/>
                    </a:lnL>
                  </a:tcPr>
                </a:tc>
                <a:tc>
                  <a:txBody>
                    <a:bodyPr/>
                    <a:lstStyle/>
                    <a:p>
                      <a:r>
                        <a:rPr lang="en-US"/>
                        <a:t>No</a:t>
                      </a:r>
                    </a:p>
                  </a:txBody>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628128"/>
                  </a:ext>
                </a:extLst>
              </a:tr>
              <a:tr h="503642">
                <a:tc>
                  <a:txBody>
                    <a:bodyPr/>
                    <a:lstStyle/>
                    <a:p>
                      <a:r>
                        <a:rPr lang="en-US"/>
                        <a:t>Update connection string after failover</a:t>
                      </a:r>
                    </a:p>
                  </a:txBody>
                  <a:tcPr>
                    <a:lnL w="12700" cap="flat" cmpd="sng" algn="ctr">
                      <a:solidFill>
                        <a:schemeClr val="tx1"/>
                      </a:solidFill>
                      <a:prstDash val="solid"/>
                      <a:round/>
                      <a:headEnd type="none" w="med" len="med"/>
                      <a:tailEnd type="none" w="med" len="med"/>
                    </a:lnL>
                  </a:tcPr>
                </a:tc>
                <a:tc>
                  <a:txBody>
                    <a:bodyPr/>
                    <a:lstStyle/>
                    <a:p>
                      <a:r>
                        <a:rPr lang="en-US"/>
                        <a:t>Yes</a:t>
                      </a:r>
                    </a:p>
                  </a:txBody>
                  <a:tcPr/>
                </a:tc>
                <a:tc>
                  <a:txBody>
                    <a:bodyPr/>
                    <a:lstStyle/>
                    <a:p>
                      <a:r>
                        <a:rPr lang="en-US">
                          <a:solidFill>
                            <a:srgbClr val="00B050"/>
                          </a:solidFill>
                        </a:rPr>
                        <a:t>No</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02745651"/>
                  </a:ext>
                </a:extLst>
              </a:tr>
              <a:tr h="503642">
                <a:tc>
                  <a:txBody>
                    <a:bodyPr/>
                    <a:lstStyle/>
                    <a:p>
                      <a:r>
                        <a:rPr lang="en-US"/>
                        <a:t>Managed instance supported</a:t>
                      </a:r>
                    </a:p>
                  </a:txBody>
                  <a:tcPr>
                    <a:lnL w="12700" cap="flat" cmpd="sng" algn="ctr">
                      <a:solidFill>
                        <a:schemeClr val="tx1"/>
                      </a:solidFill>
                      <a:prstDash val="solid"/>
                      <a:round/>
                      <a:headEnd type="none" w="med" len="med"/>
                      <a:tailEnd type="none" w="med" len="med"/>
                    </a:lnL>
                  </a:tcPr>
                </a:tc>
                <a:tc>
                  <a:txBody>
                    <a:bodyPr/>
                    <a:lstStyle/>
                    <a:p>
                      <a:r>
                        <a:rPr lang="en-US"/>
                        <a:t>No</a:t>
                      </a:r>
                    </a:p>
                  </a:txBody>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77569258"/>
                  </a:ext>
                </a:extLst>
              </a:tr>
              <a:tr h="503642">
                <a:tc>
                  <a:txBody>
                    <a:bodyPr/>
                    <a:lstStyle/>
                    <a:p>
                      <a:r>
                        <a:rPr lang="en-US"/>
                        <a:t>Can be in same region as primary</a:t>
                      </a:r>
                    </a:p>
                  </a:txBody>
                  <a:tcPr>
                    <a:lnL w="12700" cap="flat" cmpd="sng" algn="ctr">
                      <a:solidFill>
                        <a:schemeClr val="tx1"/>
                      </a:solidFill>
                      <a:prstDash val="solid"/>
                      <a:round/>
                      <a:headEnd type="none" w="med" len="med"/>
                      <a:tailEnd type="none" w="med" len="med"/>
                    </a:lnL>
                  </a:tcPr>
                </a:tc>
                <a:tc>
                  <a:txBody>
                    <a:bodyPr/>
                    <a:lstStyle/>
                    <a:p>
                      <a:r>
                        <a:rPr lang="en-US">
                          <a:solidFill>
                            <a:srgbClr val="00B050"/>
                          </a:solidFill>
                        </a:rPr>
                        <a:t>Yes</a:t>
                      </a:r>
                    </a:p>
                  </a:txBody>
                  <a:tcPr/>
                </a:tc>
                <a:tc>
                  <a:txBody>
                    <a:bodyPr/>
                    <a:lstStyle/>
                    <a:p>
                      <a:r>
                        <a:rPr lang="en-US"/>
                        <a:t>No</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21388472"/>
                  </a:ext>
                </a:extLst>
              </a:tr>
              <a:tr h="503642">
                <a:tc>
                  <a:txBody>
                    <a:bodyPr/>
                    <a:lstStyle/>
                    <a:p>
                      <a:r>
                        <a:rPr lang="en-US"/>
                        <a:t>Multiple replicas</a:t>
                      </a:r>
                    </a:p>
                  </a:txBody>
                  <a:tcPr>
                    <a:lnL w="12700" cap="flat" cmpd="sng" algn="ctr">
                      <a:solidFill>
                        <a:schemeClr val="tx1"/>
                      </a:solidFill>
                      <a:prstDash val="solid"/>
                      <a:round/>
                      <a:headEnd type="none" w="med" len="med"/>
                      <a:tailEnd type="none" w="med" len="med"/>
                    </a:lnL>
                  </a:tcPr>
                </a:tc>
                <a:tc>
                  <a:txBody>
                    <a:bodyPr/>
                    <a:lstStyle/>
                    <a:p>
                      <a:r>
                        <a:rPr lang="en-US">
                          <a:solidFill>
                            <a:srgbClr val="00B050"/>
                          </a:solidFill>
                        </a:rPr>
                        <a:t>Yes</a:t>
                      </a:r>
                    </a:p>
                  </a:txBody>
                  <a:tcPr/>
                </a:tc>
                <a:tc>
                  <a:txBody>
                    <a:bodyPr/>
                    <a:lstStyle/>
                    <a:p>
                      <a:r>
                        <a:rPr lang="en-US"/>
                        <a:t>No</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118322"/>
                  </a:ext>
                </a:extLst>
              </a:tr>
              <a:tr h="503642">
                <a:tc>
                  <a:txBody>
                    <a:bodyPr/>
                    <a:lstStyle/>
                    <a:p>
                      <a:r>
                        <a:rPr lang="en-US"/>
                        <a:t>Supports read-scale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solidFill>
                            <a:srgbClr val="00B050"/>
                          </a:solidFill>
                        </a:rPr>
                        <a:t>Yes</a:t>
                      </a:r>
                    </a:p>
                  </a:txBody>
                  <a:tcPr>
                    <a:lnB w="12700" cap="flat" cmpd="sng" algn="ctr">
                      <a:solidFill>
                        <a:schemeClr val="tx1"/>
                      </a:solidFill>
                      <a:prstDash val="solid"/>
                      <a:round/>
                      <a:headEnd type="none" w="med" len="med"/>
                      <a:tailEnd type="none" w="med" len="med"/>
                    </a:lnB>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103147"/>
                  </a:ext>
                </a:extLst>
              </a:tr>
            </a:tbl>
          </a:graphicData>
        </a:graphic>
      </p:graphicFrame>
    </p:spTree>
    <p:extLst>
      <p:ext uri="{BB962C8B-B14F-4D97-AF65-F5344CB8AC3E}">
        <p14:creationId xmlns:p14="http://schemas.microsoft.com/office/powerpoint/2010/main" val="10531588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6814" y="696959"/>
            <a:ext cx="10923815" cy="963112"/>
          </a:xfrm>
        </p:spPr>
        <p:txBody>
          <a:bodyPr>
            <a:noAutofit/>
          </a:bodyPr>
          <a:lstStyle/>
          <a:p>
            <a:pPr algn="l"/>
            <a:r>
              <a:rPr lang="en-US" sz="5400" b="1" dirty="0">
                <a:solidFill>
                  <a:srgbClr val="C00000"/>
                </a:solidFill>
              </a:rPr>
              <a:t>Demo</a:t>
            </a:r>
          </a:p>
        </p:txBody>
      </p:sp>
      <p:sp>
        <p:nvSpPr>
          <p:cNvPr id="3" name="Subtitle 2">
            <a:extLst>
              <a:ext uri="{FF2B5EF4-FFF2-40B4-BE49-F238E27FC236}">
                <a16:creationId xmlns:a16="http://schemas.microsoft.com/office/drawing/2014/main" id="{08C9F71A-5DF9-418C-B106-E85F3DCEDBBE}"/>
              </a:ext>
            </a:extLst>
          </p:cNvPr>
          <p:cNvSpPr>
            <a:spLocks noGrp="1"/>
          </p:cNvSpPr>
          <p:nvPr>
            <p:ph type="subTitle" idx="1"/>
          </p:nvPr>
        </p:nvSpPr>
        <p:spPr>
          <a:xfrm>
            <a:off x="636813" y="2059841"/>
            <a:ext cx="10923815" cy="4101200"/>
          </a:xfrm>
        </p:spPr>
        <p:txBody>
          <a:bodyPr>
            <a:noAutofit/>
          </a:bodyPr>
          <a:lstStyle/>
          <a:p>
            <a:pPr algn="l">
              <a:spcAft>
                <a:spcPts val="898"/>
              </a:spcAft>
            </a:pPr>
            <a:r>
              <a:rPr lang="en-US" dirty="0">
                <a:solidFill>
                  <a:srgbClr val="000000"/>
                </a:solidFill>
                <a:latin typeface="Arial" panose="020B0604020202020204" pitchFamily="34" charset="0"/>
              </a:rPr>
              <a:t>Geo-replication with Azure SQL Database</a:t>
            </a:r>
          </a:p>
        </p:txBody>
      </p:sp>
    </p:spTree>
    <p:extLst>
      <p:ext uri="{BB962C8B-B14F-4D97-AF65-F5344CB8AC3E}">
        <p14:creationId xmlns:p14="http://schemas.microsoft.com/office/powerpoint/2010/main" val="184085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dirty="0"/>
              <a:t>Azure SQL MI and DB </a:t>
            </a:r>
            <a:endParaRPr lang="en-US" dirty="0"/>
          </a:p>
        </p:txBody>
      </p:sp>
      <p:sp>
        <p:nvSpPr>
          <p:cNvPr id="30" name="Rectangle 29">
            <a:extLst>
              <a:ext uri="{FF2B5EF4-FFF2-40B4-BE49-F238E27FC236}">
                <a16:creationId xmlns:a16="http://schemas.microsoft.com/office/drawing/2014/main" id="{C61A462B-6E21-BB40-BDA2-BDF433E5099D}"/>
              </a:ext>
            </a:extLst>
          </p:cNvPr>
          <p:cNvSpPr/>
          <p:nvPr/>
        </p:nvSpPr>
        <p:spPr>
          <a:xfrm>
            <a:off x="1496887" y="2665740"/>
            <a:ext cx="3266652" cy="355482"/>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a:ea typeface="+mn-ea"/>
                <a:cs typeface="Segoe UI Semibold" panose="020B0502040204020203" pitchFamily="34" charset="0"/>
              </a:rPr>
              <a:t>Azure SQL managed instance</a:t>
            </a:r>
            <a:endParaRPr kumimoji="0" lang="en-US" sz="2400" b="0" i="0" u="none" strike="noStrike" kern="0" cap="none" spc="0" normalizeH="0" baseline="0" noProof="0" dirty="0">
              <a:ln>
                <a:noFill/>
              </a:ln>
              <a:solidFill>
                <a:srgbClr val="000000"/>
              </a:solidFill>
              <a:effectLst/>
              <a:uLnTx/>
              <a:uFillTx/>
              <a:latin typeface="Segoe UI Semibold"/>
              <a:ea typeface="+mn-ea"/>
              <a:cs typeface="Segoe UI Semibold" panose="020B0502040204020203" pitchFamily="34" charset="0"/>
            </a:endParaRPr>
          </a:p>
        </p:txBody>
      </p:sp>
      <p:sp>
        <p:nvSpPr>
          <p:cNvPr id="32" name="Rectangle 31">
            <a:extLst>
              <a:ext uri="{FF2B5EF4-FFF2-40B4-BE49-F238E27FC236}">
                <a16:creationId xmlns:a16="http://schemas.microsoft.com/office/drawing/2014/main" id="{09FF419A-31FE-0F43-98CD-A568B10D0F94}"/>
              </a:ext>
            </a:extLst>
          </p:cNvPr>
          <p:cNvSpPr/>
          <p:nvPr/>
        </p:nvSpPr>
        <p:spPr>
          <a:xfrm>
            <a:off x="6170154" y="2665740"/>
            <a:ext cx="2940019" cy="355482"/>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Azure SQL Database</a:t>
            </a:r>
            <a:endParaRPr kumimoji="0" lang="en-US" sz="2400" b="0"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endParaRPr>
          </a:p>
        </p:txBody>
      </p:sp>
      <p:grpSp>
        <p:nvGrpSpPr>
          <p:cNvPr id="39" name="Group 38">
            <a:extLst>
              <a:ext uri="{FF2B5EF4-FFF2-40B4-BE49-F238E27FC236}">
                <a16:creationId xmlns:a16="http://schemas.microsoft.com/office/drawing/2014/main" id="{B7615D1A-B101-8E47-9FA7-04C2BA5CE3F8}"/>
              </a:ext>
            </a:extLst>
          </p:cNvPr>
          <p:cNvGrpSpPr/>
          <p:nvPr/>
        </p:nvGrpSpPr>
        <p:grpSpPr>
          <a:xfrm>
            <a:off x="6292687" y="1745204"/>
            <a:ext cx="907326" cy="835738"/>
            <a:chOff x="1535739" y="2566592"/>
            <a:chExt cx="1169749" cy="1077456"/>
          </a:xfrm>
        </p:grpSpPr>
        <p:sp>
          <p:nvSpPr>
            <p:cNvPr id="42" name="Freeform: Shape 132">
              <a:extLst>
                <a:ext uri="{FF2B5EF4-FFF2-40B4-BE49-F238E27FC236}">
                  <a16:creationId xmlns:a16="http://schemas.microsoft.com/office/drawing/2014/main" id="{34BF1E23-F601-EB48-AE3A-1EA5532426C3}"/>
                </a:ext>
              </a:extLst>
            </p:cNvPr>
            <p:cNvSpPr/>
            <p:nvPr/>
          </p:nvSpPr>
          <p:spPr bwMode="auto">
            <a:xfrm flipH="1">
              <a:off x="1535739" y="2566592"/>
              <a:ext cx="721241" cy="942084"/>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46" name="Freeform 46">
              <a:extLst>
                <a:ext uri="{FF2B5EF4-FFF2-40B4-BE49-F238E27FC236}">
                  <a16:creationId xmlns:a16="http://schemas.microsoft.com/office/drawing/2014/main" id="{14EBFB58-55A0-D846-960F-737F5ABF9893}"/>
                </a:ext>
              </a:extLst>
            </p:cNvPr>
            <p:cNvSpPr>
              <a:spLocks/>
            </p:cNvSpPr>
            <p:nvPr/>
          </p:nvSpPr>
          <p:spPr bwMode="auto">
            <a:xfrm>
              <a:off x="1965499"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5473B15C-90DC-7448-A20E-1599ED290A02}"/>
              </a:ext>
            </a:extLst>
          </p:cNvPr>
          <p:cNvGrpSpPr/>
          <p:nvPr/>
        </p:nvGrpSpPr>
        <p:grpSpPr>
          <a:xfrm>
            <a:off x="1580885" y="1743870"/>
            <a:ext cx="1050849" cy="833515"/>
            <a:chOff x="5297652" y="2613058"/>
            <a:chExt cx="1299814" cy="1030990"/>
          </a:xfrm>
        </p:grpSpPr>
        <p:grpSp>
          <p:nvGrpSpPr>
            <p:cNvPr id="49" name="Group 96">
              <a:extLst>
                <a:ext uri="{FF2B5EF4-FFF2-40B4-BE49-F238E27FC236}">
                  <a16:creationId xmlns:a16="http://schemas.microsoft.com/office/drawing/2014/main" id="{4AE38AAE-6481-034E-95FA-E3FA3192DF87}"/>
                </a:ext>
              </a:extLst>
            </p:cNvPr>
            <p:cNvGrpSpPr>
              <a:grpSpLocks noChangeAspect="1"/>
            </p:cNvGrpSpPr>
            <p:nvPr/>
          </p:nvGrpSpPr>
          <p:grpSpPr bwMode="auto">
            <a:xfrm>
              <a:off x="5297652" y="2613058"/>
              <a:ext cx="907325" cy="849151"/>
              <a:chOff x="2208" y="2791"/>
              <a:chExt cx="312" cy="292"/>
            </a:xfrm>
          </p:grpSpPr>
          <p:sp>
            <p:nvSpPr>
              <p:cNvPr id="52" name="Rectangle 98">
                <a:extLst>
                  <a:ext uri="{FF2B5EF4-FFF2-40B4-BE49-F238E27FC236}">
                    <a16:creationId xmlns:a16="http://schemas.microsoft.com/office/drawing/2014/main" id="{00706BAE-35B9-C646-961F-8B4034F56890}"/>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99">
                <a:extLst>
                  <a:ext uri="{FF2B5EF4-FFF2-40B4-BE49-F238E27FC236}">
                    <a16:creationId xmlns:a16="http://schemas.microsoft.com/office/drawing/2014/main" id="{C619FE6D-4EB4-2E40-BC9E-265E4FDB0A76}"/>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100">
                <a:extLst>
                  <a:ext uri="{FF2B5EF4-FFF2-40B4-BE49-F238E27FC236}">
                    <a16:creationId xmlns:a16="http://schemas.microsoft.com/office/drawing/2014/main" id="{9260F11A-4461-2D45-AB6A-1B6C6F1FC817}"/>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101">
                <a:extLst>
                  <a:ext uri="{FF2B5EF4-FFF2-40B4-BE49-F238E27FC236}">
                    <a16:creationId xmlns:a16="http://schemas.microsoft.com/office/drawing/2014/main" id="{C7E9BA0E-4D2F-8D4E-9B44-BAC33F7A6701}"/>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Oval 102">
                <a:extLst>
                  <a:ext uri="{FF2B5EF4-FFF2-40B4-BE49-F238E27FC236}">
                    <a16:creationId xmlns:a16="http://schemas.microsoft.com/office/drawing/2014/main" id="{765E6036-F621-4D4F-A80A-914F7725837D}"/>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Oval 103">
                <a:extLst>
                  <a:ext uri="{FF2B5EF4-FFF2-40B4-BE49-F238E27FC236}">
                    <a16:creationId xmlns:a16="http://schemas.microsoft.com/office/drawing/2014/main" id="{C77B4F0E-CE42-544F-9991-00286706B768}"/>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Oval 104">
                <a:extLst>
                  <a:ext uri="{FF2B5EF4-FFF2-40B4-BE49-F238E27FC236}">
                    <a16:creationId xmlns:a16="http://schemas.microsoft.com/office/drawing/2014/main" id="{F8C7F0FE-E2F0-2C42-B8AE-046FDC3EA7F2}"/>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Oval 105">
                <a:extLst>
                  <a:ext uri="{FF2B5EF4-FFF2-40B4-BE49-F238E27FC236}">
                    <a16:creationId xmlns:a16="http://schemas.microsoft.com/office/drawing/2014/main" id="{EC2D6A02-FC54-234E-B5BF-7F78ED0B6C5D}"/>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Oval 106">
                <a:extLst>
                  <a:ext uri="{FF2B5EF4-FFF2-40B4-BE49-F238E27FC236}">
                    <a16:creationId xmlns:a16="http://schemas.microsoft.com/office/drawing/2014/main" id="{593DE9A8-A8F8-7F42-BDBE-3CAE87EFBF87}"/>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Oval 107">
                <a:extLst>
                  <a:ext uri="{FF2B5EF4-FFF2-40B4-BE49-F238E27FC236}">
                    <a16:creationId xmlns:a16="http://schemas.microsoft.com/office/drawing/2014/main" id="{404AA25D-6CB7-CA46-87BE-F2AE924F906A}"/>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Oval 108">
                <a:extLst>
                  <a:ext uri="{FF2B5EF4-FFF2-40B4-BE49-F238E27FC236}">
                    <a16:creationId xmlns:a16="http://schemas.microsoft.com/office/drawing/2014/main" id="{EB177C3C-F704-1742-AF7E-4D1432CD3EC8}"/>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109">
                <a:extLst>
                  <a:ext uri="{FF2B5EF4-FFF2-40B4-BE49-F238E27FC236}">
                    <a16:creationId xmlns:a16="http://schemas.microsoft.com/office/drawing/2014/main" id="{3FF14EE2-9847-444A-996E-D63DFA3DCD36}"/>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Oval 110">
                <a:extLst>
                  <a:ext uri="{FF2B5EF4-FFF2-40B4-BE49-F238E27FC236}">
                    <a16:creationId xmlns:a16="http://schemas.microsoft.com/office/drawing/2014/main" id="{75056DF3-5D8B-CC41-94C1-8C9550097B45}"/>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Oval 111">
                <a:extLst>
                  <a:ext uri="{FF2B5EF4-FFF2-40B4-BE49-F238E27FC236}">
                    <a16:creationId xmlns:a16="http://schemas.microsoft.com/office/drawing/2014/main" id="{BAD97C16-8D31-1B4C-8650-1AC5270FF3FB}"/>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Oval 112">
                <a:extLst>
                  <a:ext uri="{FF2B5EF4-FFF2-40B4-BE49-F238E27FC236}">
                    <a16:creationId xmlns:a16="http://schemas.microsoft.com/office/drawing/2014/main" id="{2C81C7ED-A026-B248-B580-23114DFD217A}"/>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Oval 113">
                <a:extLst>
                  <a:ext uri="{FF2B5EF4-FFF2-40B4-BE49-F238E27FC236}">
                    <a16:creationId xmlns:a16="http://schemas.microsoft.com/office/drawing/2014/main" id="{10BD84DF-00C4-1A4E-A714-3C0871B7C4FD}"/>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Freeform 46">
              <a:extLst>
                <a:ext uri="{FF2B5EF4-FFF2-40B4-BE49-F238E27FC236}">
                  <a16:creationId xmlns:a16="http://schemas.microsoft.com/office/drawing/2014/main" id="{09D3218D-F7CE-3745-B6B1-7CD51123E669}"/>
                </a:ext>
              </a:extLst>
            </p:cNvPr>
            <p:cNvSpPr>
              <a:spLocks/>
            </p:cNvSpPr>
            <p:nvPr/>
          </p:nvSpPr>
          <p:spPr bwMode="auto">
            <a:xfrm>
              <a:off x="5857477"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8" name="Rectangle 77">
            <a:extLst>
              <a:ext uri="{FF2B5EF4-FFF2-40B4-BE49-F238E27FC236}">
                <a16:creationId xmlns:a16="http://schemas.microsoft.com/office/drawing/2014/main" id="{0ACE39A9-2063-394F-9AFD-E5D3C178639D}"/>
              </a:ext>
            </a:extLst>
          </p:cNvPr>
          <p:cNvSpPr/>
          <p:nvPr/>
        </p:nvSpPr>
        <p:spPr bwMode="auto">
          <a:xfrm>
            <a:off x="6279948" y="3555426"/>
            <a:ext cx="2150908" cy="2413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7325112D-E455-E94B-8060-3309F25396FD}"/>
              </a:ext>
            </a:extLst>
          </p:cNvPr>
          <p:cNvSpPr/>
          <p:nvPr/>
        </p:nvSpPr>
        <p:spPr>
          <a:xfrm>
            <a:off x="6404540" y="3642827"/>
            <a:ext cx="196837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Single database</a:t>
            </a:r>
          </a:p>
        </p:txBody>
      </p:sp>
      <p:sp>
        <p:nvSpPr>
          <p:cNvPr id="80" name="Rectangle 79">
            <a:extLst>
              <a:ext uri="{FF2B5EF4-FFF2-40B4-BE49-F238E27FC236}">
                <a16:creationId xmlns:a16="http://schemas.microsoft.com/office/drawing/2014/main" id="{BB46EB30-F371-3C40-9975-2052C05E690C}"/>
              </a:ext>
            </a:extLst>
          </p:cNvPr>
          <p:cNvSpPr/>
          <p:nvPr/>
        </p:nvSpPr>
        <p:spPr>
          <a:xfrm>
            <a:off x="6404540" y="3964178"/>
            <a:ext cx="1863455" cy="1246495"/>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Hyperscale storage (up to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dirty="0">
                <a:solidFill>
                  <a:srgbClr val="000000"/>
                </a:solidFill>
                <a:latin typeface="Segoe UI"/>
              </a:rPr>
              <a:t>Private link available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555448" y="3555426"/>
            <a:ext cx="2150908" cy="2413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C042484D-C04E-3B43-A563-231ADA43CCD0}"/>
              </a:ext>
            </a:extLst>
          </p:cNvPr>
          <p:cNvSpPr/>
          <p:nvPr/>
        </p:nvSpPr>
        <p:spPr>
          <a:xfrm>
            <a:off x="8680040" y="3642827"/>
            <a:ext cx="196837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Elastic pool</a:t>
            </a:r>
          </a:p>
        </p:txBody>
      </p:sp>
      <p:sp>
        <p:nvSpPr>
          <p:cNvPr id="83" name="Rectangle 82">
            <a:extLst>
              <a:ext uri="{FF2B5EF4-FFF2-40B4-BE49-F238E27FC236}">
                <a16:creationId xmlns:a16="http://schemas.microsoft.com/office/drawing/2014/main" id="{0C87AB9C-0047-2149-89EB-6E736E025557}"/>
              </a:ext>
            </a:extLst>
          </p:cNvPr>
          <p:cNvSpPr/>
          <p:nvPr/>
        </p:nvSpPr>
        <p:spPr>
          <a:xfrm>
            <a:off x="8680040" y="3964178"/>
            <a:ext cx="1863455" cy="1723549"/>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Resource sharing between multiple databases to price optimize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Simplified performance management for multiple databases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580885" y="3554093"/>
            <a:ext cx="2150908" cy="2413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0AF2CE14-8C5B-D24D-8C91-8A2FE00B2819}"/>
              </a:ext>
            </a:extLst>
          </p:cNvPr>
          <p:cNvSpPr/>
          <p:nvPr/>
        </p:nvSpPr>
        <p:spPr>
          <a:xfrm>
            <a:off x="1705477" y="3641494"/>
            <a:ext cx="196837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Single instance</a:t>
            </a:r>
          </a:p>
        </p:txBody>
      </p:sp>
      <p:sp>
        <p:nvSpPr>
          <p:cNvPr id="87" name="Rectangle 86">
            <a:extLst>
              <a:ext uri="{FF2B5EF4-FFF2-40B4-BE49-F238E27FC236}">
                <a16:creationId xmlns:a16="http://schemas.microsoft.com/office/drawing/2014/main" id="{0C6FF5A1-073D-EC4F-BA24-F90DF7F1F8CA}"/>
              </a:ext>
            </a:extLst>
          </p:cNvPr>
          <p:cNvSpPr/>
          <p:nvPr/>
        </p:nvSpPr>
        <p:spPr>
          <a:xfrm>
            <a:off x="1705477" y="3962845"/>
            <a:ext cx="1863455" cy="1169551"/>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surface area (vast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856385" y="3554093"/>
            <a:ext cx="2150908" cy="24135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D1E82158-2582-EB42-9FA5-D9C6AB1584E4}"/>
              </a:ext>
            </a:extLst>
          </p:cNvPr>
          <p:cNvSpPr/>
          <p:nvPr/>
        </p:nvSpPr>
        <p:spPr>
          <a:xfrm>
            <a:off x="3980977" y="3641494"/>
            <a:ext cx="196837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Instance pool</a:t>
            </a:r>
          </a:p>
        </p:txBody>
      </p:sp>
      <p:sp>
        <p:nvSpPr>
          <p:cNvPr id="90" name="Rectangle 89">
            <a:extLst>
              <a:ext uri="{FF2B5EF4-FFF2-40B4-BE49-F238E27FC236}">
                <a16:creationId xmlns:a16="http://schemas.microsoft.com/office/drawing/2014/main" id="{6E4DDBB1-23A3-8242-ACFA-DA582A17D8D5}"/>
              </a:ext>
            </a:extLst>
          </p:cNvPr>
          <p:cNvSpPr/>
          <p:nvPr/>
        </p:nvSpPr>
        <p:spPr>
          <a:xfrm>
            <a:off x="3980977" y="3962845"/>
            <a:ext cx="1863455" cy="1800493"/>
          </a:xfrm>
          <a:prstGeom prst="rect">
            <a:avLst/>
          </a:prstGeom>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Pre-provision compute resources for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Enables cost-efficient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Ability to host smaller instances (2Vcore)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Currently in public preview</a:t>
            </a:r>
          </a:p>
        </p:txBody>
      </p:sp>
      <p:cxnSp>
        <p:nvCxnSpPr>
          <p:cNvPr id="12" name="Straight Connector 11">
            <a:extLst>
              <a:ext uri="{FF2B5EF4-FFF2-40B4-BE49-F238E27FC236}">
                <a16:creationId xmlns:a16="http://schemas.microsoft.com/office/drawing/2014/main" id="{0F0F2B5D-7EB6-7B4C-BBE2-290F32049C76}"/>
              </a:ext>
            </a:extLst>
          </p:cNvPr>
          <p:cNvCxnSpPr/>
          <p:nvPr/>
        </p:nvCxnSpPr>
        <p:spPr>
          <a:xfrm>
            <a:off x="6279948" y="3403616"/>
            <a:ext cx="442640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569009" y="3402283"/>
            <a:ext cx="442640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016616"/>
      </p:ext>
    </p:extLst>
  </p:cSld>
  <p:clrMapOvr>
    <a:masterClrMapping/>
  </p:clrMapOvr>
  <p:transition>
    <p:fade/>
  </p:transition>
  <p:extLst mod="1">
    <p:ext uri="{6950BFC3-D8DA-4A85-94F7-54DA5524770B}">
      <p188:commentRel xmlns:p188="http://schemas.microsoft.com/office/powerpoint/2018/8/main" xmlns=""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graphicFrame>
        <p:nvGraphicFramePr>
          <p:cNvPr id="4" name="Content Placeholder 3">
            <a:extLst>
              <a:ext uri="{FF2B5EF4-FFF2-40B4-BE49-F238E27FC236}">
                <a16:creationId xmlns:a16="http://schemas.microsoft.com/office/drawing/2014/main" id="{8A6DEBC9-EF87-401C-B173-91FAAF584B96}"/>
              </a:ext>
            </a:extLst>
          </p:cNvPr>
          <p:cNvGraphicFramePr>
            <a:graphicFrameLocks/>
          </p:cNvGraphicFramePr>
          <p:nvPr/>
        </p:nvGraphicFramePr>
        <p:xfrm>
          <a:off x="326823" y="1378177"/>
          <a:ext cx="11236325" cy="1812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Dollar">
            <a:extLst>
              <a:ext uri="{FF2B5EF4-FFF2-40B4-BE49-F238E27FC236}">
                <a16:creationId xmlns:a16="http://schemas.microsoft.com/office/drawing/2014/main" id="{C45C1914-706A-4A9C-917B-5A60FFDA13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62084" y="4836153"/>
            <a:ext cx="584776" cy="584776"/>
          </a:xfrm>
          <a:prstGeom prst="rect">
            <a:avLst/>
          </a:prstGeom>
        </p:spPr>
      </p:pic>
      <p:pic>
        <p:nvPicPr>
          <p:cNvPr id="9" name="Graphic 8" descr="Dollar">
            <a:extLst>
              <a:ext uri="{FF2B5EF4-FFF2-40B4-BE49-F238E27FC236}">
                <a16:creationId xmlns:a16="http://schemas.microsoft.com/office/drawing/2014/main" id="{7F51CC57-0D98-404A-BC20-F7EB4A397A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31448" y="4836155"/>
            <a:ext cx="584775" cy="584775"/>
          </a:xfrm>
          <a:prstGeom prst="rect">
            <a:avLst/>
          </a:prstGeom>
        </p:spPr>
      </p:pic>
      <p:pic>
        <p:nvPicPr>
          <p:cNvPr id="10" name="Graphic 9" descr="Dollar">
            <a:extLst>
              <a:ext uri="{FF2B5EF4-FFF2-40B4-BE49-F238E27FC236}">
                <a16:creationId xmlns:a16="http://schemas.microsoft.com/office/drawing/2014/main" id="{72BBCDBE-472D-4155-B915-657DB51EA0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71417" y="4836154"/>
            <a:ext cx="584775" cy="584775"/>
          </a:xfrm>
          <a:prstGeom prst="rect">
            <a:avLst/>
          </a:prstGeom>
        </p:spPr>
      </p:pic>
      <p:pic>
        <p:nvPicPr>
          <p:cNvPr id="11" name="Graphic 10" descr="Dollar">
            <a:extLst>
              <a:ext uri="{FF2B5EF4-FFF2-40B4-BE49-F238E27FC236}">
                <a16:creationId xmlns:a16="http://schemas.microsoft.com/office/drawing/2014/main" id="{9C7E4D23-CA4D-4C8A-A458-35541FAF43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11386" y="4836153"/>
            <a:ext cx="584775" cy="584775"/>
          </a:xfrm>
          <a:prstGeom prst="rect">
            <a:avLst/>
          </a:prstGeom>
        </p:spPr>
      </p:pic>
      <p:sp>
        <p:nvSpPr>
          <p:cNvPr id="15" name="Freeform 182">
            <a:extLst>
              <a:ext uri="{FF2B5EF4-FFF2-40B4-BE49-F238E27FC236}">
                <a16:creationId xmlns:a16="http://schemas.microsoft.com/office/drawing/2014/main" id="{45FA3338-B1E1-4A7A-B030-CE9604B071F3}"/>
              </a:ext>
            </a:extLst>
          </p:cNvPr>
          <p:cNvSpPr/>
          <p:nvPr/>
        </p:nvSpPr>
        <p:spPr bwMode="auto">
          <a:xfrm>
            <a:off x="3023544" y="56439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16" name="Freeform 182">
            <a:extLst>
              <a:ext uri="{FF2B5EF4-FFF2-40B4-BE49-F238E27FC236}">
                <a16:creationId xmlns:a16="http://schemas.microsoft.com/office/drawing/2014/main" id="{3C222081-BEA5-4603-A9DE-1D6CB86F3CC1}"/>
              </a:ext>
            </a:extLst>
          </p:cNvPr>
          <p:cNvSpPr/>
          <p:nvPr/>
        </p:nvSpPr>
        <p:spPr bwMode="auto">
          <a:xfrm>
            <a:off x="6705558" y="56439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17" name="Freeform 182">
            <a:extLst>
              <a:ext uri="{FF2B5EF4-FFF2-40B4-BE49-F238E27FC236}">
                <a16:creationId xmlns:a16="http://schemas.microsoft.com/office/drawing/2014/main" id="{2AF1B87F-086A-4085-9B52-C755F21C49ED}"/>
              </a:ext>
            </a:extLst>
          </p:cNvPr>
          <p:cNvSpPr/>
          <p:nvPr/>
        </p:nvSpPr>
        <p:spPr bwMode="auto">
          <a:xfrm>
            <a:off x="7161371" y="56439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18" name="Freeform 182">
            <a:extLst>
              <a:ext uri="{FF2B5EF4-FFF2-40B4-BE49-F238E27FC236}">
                <a16:creationId xmlns:a16="http://schemas.microsoft.com/office/drawing/2014/main" id="{F3479E0F-F247-42D7-BE18-1B343E00EE35}"/>
              </a:ext>
            </a:extLst>
          </p:cNvPr>
          <p:cNvSpPr/>
          <p:nvPr/>
        </p:nvSpPr>
        <p:spPr bwMode="auto">
          <a:xfrm>
            <a:off x="7549619" y="56439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19" name="Freeform 182">
            <a:extLst>
              <a:ext uri="{FF2B5EF4-FFF2-40B4-BE49-F238E27FC236}">
                <a16:creationId xmlns:a16="http://schemas.microsoft.com/office/drawing/2014/main" id="{CFF38754-86EE-4712-A39D-32992E3E0791}"/>
              </a:ext>
            </a:extLst>
          </p:cNvPr>
          <p:cNvSpPr/>
          <p:nvPr/>
        </p:nvSpPr>
        <p:spPr bwMode="auto">
          <a:xfrm>
            <a:off x="7937867" y="56439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6" name="Rectangle 25">
            <a:extLst>
              <a:ext uri="{FF2B5EF4-FFF2-40B4-BE49-F238E27FC236}">
                <a16:creationId xmlns:a16="http://schemas.microsoft.com/office/drawing/2014/main" id="{D91ADD8D-897E-4E2B-811C-8235360D8A10}"/>
              </a:ext>
            </a:extLst>
          </p:cNvPr>
          <p:cNvSpPr/>
          <p:nvPr/>
        </p:nvSpPr>
        <p:spPr>
          <a:xfrm>
            <a:off x="2649416" y="4836153"/>
            <a:ext cx="1050288" cy="584775"/>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IOPS</a:t>
            </a:r>
          </a:p>
        </p:txBody>
      </p:sp>
      <p:sp>
        <p:nvSpPr>
          <p:cNvPr id="27" name="Rectangle 26">
            <a:extLst>
              <a:ext uri="{FF2B5EF4-FFF2-40B4-BE49-F238E27FC236}">
                <a16:creationId xmlns:a16="http://schemas.microsoft.com/office/drawing/2014/main" id="{770FDFD4-3331-42A9-932E-092E5C2401D5}"/>
              </a:ext>
            </a:extLst>
          </p:cNvPr>
          <p:cNvSpPr/>
          <p:nvPr/>
        </p:nvSpPr>
        <p:spPr>
          <a:xfrm>
            <a:off x="6657729" y="4836153"/>
            <a:ext cx="1611339" cy="584775"/>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IOPS++</a:t>
            </a:r>
          </a:p>
        </p:txBody>
      </p:sp>
      <p:sp>
        <p:nvSpPr>
          <p:cNvPr id="30" name="Rectangle 29">
            <a:extLst>
              <a:ext uri="{FF2B5EF4-FFF2-40B4-BE49-F238E27FC236}">
                <a16:creationId xmlns:a16="http://schemas.microsoft.com/office/drawing/2014/main" id="{93FACC19-4D50-4B5F-A4FD-2A865453F461}"/>
              </a:ext>
            </a:extLst>
          </p:cNvPr>
          <p:cNvSpPr/>
          <p:nvPr/>
        </p:nvSpPr>
        <p:spPr>
          <a:xfrm>
            <a:off x="8793291" y="5643902"/>
            <a:ext cx="2692964" cy="584775"/>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9525" cmpd="sng">
                  <a:solidFill>
                    <a:srgbClr val="0078D4"/>
                  </a:solidFill>
                  <a:prstDash val="solid"/>
                </a:ln>
                <a:solidFill>
                  <a:srgbClr val="70AD47">
                    <a:tint val="1000"/>
                  </a:srgbClr>
                </a:solidFill>
                <a:effectLst>
                  <a:glow rad="38100">
                    <a:srgbClr val="0078D4">
                      <a:alpha val="40000"/>
                    </a:srgbClr>
                  </a:glow>
                </a:effectLst>
                <a:uLnTx/>
                <a:uFillTx/>
                <a:latin typeface="Segoe UI"/>
                <a:ea typeface="+mn-ea"/>
                <a:cs typeface="+mn-cs"/>
              </a:rPr>
              <a:t>in-memory</a:t>
            </a:r>
          </a:p>
        </p:txBody>
      </p:sp>
      <p:sp>
        <p:nvSpPr>
          <p:cNvPr id="32" name="Rectangle 31">
            <a:extLst>
              <a:ext uri="{FF2B5EF4-FFF2-40B4-BE49-F238E27FC236}">
                <a16:creationId xmlns:a16="http://schemas.microsoft.com/office/drawing/2014/main" id="{5C9F519E-3DF2-405E-B75A-7F05257AB06A}"/>
              </a:ext>
            </a:extLst>
          </p:cNvPr>
          <p:cNvSpPr/>
          <p:nvPr/>
        </p:nvSpPr>
        <p:spPr>
          <a:xfrm>
            <a:off x="2570136" y="4168631"/>
            <a:ext cx="2769284" cy="523220"/>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13462">
                  <a:solidFill>
                    <a:srgbClr val="FFFFFF"/>
                  </a:solidFill>
                  <a:prstDash val="solid"/>
                </a:ln>
                <a:solidFill>
                  <a:srgbClr val="1A1A1A">
                    <a:lumMod val="85000"/>
                    <a:lumOff val="15000"/>
                  </a:srgbClr>
                </a:solidFill>
                <a:effectLst>
                  <a:outerShdw dist="38100" dir="2700000" algn="bl" rotWithShape="0">
                    <a:srgbClr val="737373"/>
                  </a:outerShdw>
                </a:effectLst>
                <a:uLnTx/>
                <a:uFillTx/>
                <a:latin typeface="Segoe UI"/>
                <a:ea typeface="+mn-ea"/>
                <a:cs typeface="+mn-cs"/>
              </a:rPr>
              <a:t>remote storage</a:t>
            </a:r>
          </a:p>
        </p:txBody>
      </p:sp>
      <p:sp>
        <p:nvSpPr>
          <p:cNvPr id="33" name="Rectangle 32">
            <a:extLst>
              <a:ext uri="{FF2B5EF4-FFF2-40B4-BE49-F238E27FC236}">
                <a16:creationId xmlns:a16="http://schemas.microsoft.com/office/drawing/2014/main" id="{E61E3584-7D52-4FD8-B5BE-EF0C0EC64AA5}"/>
              </a:ext>
            </a:extLst>
          </p:cNvPr>
          <p:cNvSpPr/>
          <p:nvPr/>
        </p:nvSpPr>
        <p:spPr>
          <a:xfrm>
            <a:off x="6290544" y="4168631"/>
            <a:ext cx="2345707" cy="523220"/>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13462">
                  <a:solidFill>
                    <a:srgbClr val="FFFFFF"/>
                  </a:solidFill>
                  <a:prstDash val="solid"/>
                </a:ln>
                <a:solidFill>
                  <a:srgbClr val="1A1A1A">
                    <a:lumMod val="85000"/>
                    <a:lumOff val="15000"/>
                  </a:srgbClr>
                </a:solidFill>
                <a:effectLst>
                  <a:outerShdw dist="38100" dir="2700000" algn="bl" rotWithShape="0">
                    <a:srgbClr val="737373"/>
                  </a:outerShdw>
                </a:effectLst>
                <a:uLnTx/>
                <a:uFillTx/>
                <a:latin typeface="Segoe UI"/>
                <a:ea typeface="+mn-ea"/>
                <a:cs typeface="+mn-cs"/>
              </a:rPr>
              <a:t>local storage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4770835" y="3315666"/>
            <a:ext cx="2293000" cy="639576"/>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p:nvPr/>
        </p:nvCxnSpPr>
        <p:spPr>
          <a:xfrm>
            <a:off x="5964935" y="4165593"/>
            <a:ext cx="0" cy="2267712"/>
          </a:xfrm>
          <a:prstGeom prst="line">
            <a:avLst/>
          </a:prstGeom>
          <a:ln>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C84C26D-0273-479F-86D1-509B19459950}"/>
                                            </p:graphicEl>
                                          </p:spTgt>
                                        </p:tgtEl>
                                        <p:attrNameLst>
                                          <p:attrName>style.visibility</p:attrName>
                                        </p:attrNameLst>
                                      </p:cBhvr>
                                      <p:to>
                                        <p:strVal val="visible"/>
                                      </p:to>
                                    </p:set>
                                    <p:animEffect transition="in" filter="fade">
                                      <p:cBhvr>
                                        <p:cTn id="7" dur="500"/>
                                        <p:tgtEl>
                                          <p:spTgt spid="4">
                                            <p:graphicEl>
                                              <a:dgm id="{2C84C26D-0273-479F-86D1-509B1945995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8B9873B6-F0A9-462A-8CCE-5AA34B04F006}"/>
                                            </p:graphicEl>
                                          </p:spTgt>
                                        </p:tgtEl>
                                        <p:attrNameLst>
                                          <p:attrName>style.visibility</p:attrName>
                                        </p:attrNameLst>
                                      </p:cBhvr>
                                      <p:to>
                                        <p:strVal val="visible"/>
                                      </p:to>
                                    </p:set>
                                    <p:animEffect transition="in" filter="fade">
                                      <p:cBhvr>
                                        <p:cTn id="10" dur="500"/>
                                        <p:tgtEl>
                                          <p:spTgt spid="4">
                                            <p:graphicEl>
                                              <a:dgm id="{8B9873B6-F0A9-462A-8CCE-5AA34B04F00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C9F5BEC4-3468-4F65-B477-C1E549111A2C}"/>
                                            </p:graphicEl>
                                          </p:spTgt>
                                        </p:tgtEl>
                                        <p:attrNameLst>
                                          <p:attrName>style.visibility</p:attrName>
                                        </p:attrNameLst>
                                      </p:cBhvr>
                                      <p:to>
                                        <p:strVal val="visible"/>
                                      </p:to>
                                    </p:set>
                                    <p:animEffect transition="in" filter="fade">
                                      <p:cBhvr>
                                        <p:cTn id="15" dur="500"/>
                                        <p:tgtEl>
                                          <p:spTgt spid="4">
                                            <p:graphicEl>
                                              <a:dgm id="{C9F5BEC4-3468-4F65-B477-C1E549111A2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44E6CDD5-C2C5-4187-BD2C-F773C858C04F}"/>
                                            </p:graphicEl>
                                          </p:spTgt>
                                        </p:tgtEl>
                                        <p:attrNameLst>
                                          <p:attrName>style.visibility</p:attrName>
                                        </p:attrNameLst>
                                      </p:cBhvr>
                                      <p:to>
                                        <p:strVal val="visible"/>
                                      </p:to>
                                    </p:set>
                                    <p:animEffect transition="in" filter="fade">
                                      <p:cBhvr>
                                        <p:cTn id="18" dur="500"/>
                                        <p:tgtEl>
                                          <p:spTgt spid="4">
                                            <p:graphicEl>
                                              <a:dgm id="{44E6CDD5-C2C5-4187-BD2C-F773C858C04F}"/>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31449259-44DD-4AF4-9B49-5F5BC5BB94FD}"/>
                                            </p:graphicEl>
                                          </p:spTgt>
                                        </p:tgtEl>
                                        <p:attrNameLst>
                                          <p:attrName>style.visibility</p:attrName>
                                        </p:attrNameLst>
                                      </p:cBhvr>
                                      <p:to>
                                        <p:strVal val="visible"/>
                                      </p:to>
                                    </p:set>
                                    <p:animEffect transition="in" filter="fade">
                                      <p:cBhvr>
                                        <p:cTn id="21" dur="500"/>
                                        <p:tgtEl>
                                          <p:spTgt spid="4">
                                            <p:graphicEl>
                                              <a:dgm id="{31449259-44DD-4AF4-9B49-5F5BC5BB94F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770C1581-E85B-45BA-AEBA-D4F14908594F}"/>
                                            </p:graphicEl>
                                          </p:spTgt>
                                        </p:tgtEl>
                                        <p:attrNameLst>
                                          <p:attrName>style.visibility</p:attrName>
                                        </p:attrNameLst>
                                      </p:cBhvr>
                                      <p:to>
                                        <p:strVal val="visible"/>
                                      </p:to>
                                    </p:set>
                                    <p:animEffect transition="in" filter="fade">
                                      <p:cBhvr>
                                        <p:cTn id="24" dur="500"/>
                                        <p:tgtEl>
                                          <p:spTgt spid="4">
                                            <p:graphicEl>
                                              <a:dgm id="{770C1581-E85B-45BA-AEBA-D4F14908594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0" presetClass="entr" presetSubtype="0"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P spid="15" grpId="0" animBg="1"/>
      <p:bldP spid="16" grpId="0" animBg="1"/>
      <p:bldP spid="17" grpId="0" animBg="1"/>
      <p:bldP spid="18" grpId="0" animBg="1"/>
      <p:bldP spid="19" grpId="0" animBg="1"/>
      <p:bldP spid="26" grpId="0"/>
      <p:bldP spid="27" grpId="0"/>
      <p:bldP spid="30" grpId="0"/>
      <p:bldP spid="32" grpId="0"/>
      <p:bldP spid="33"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6814" y="696959"/>
            <a:ext cx="10923815" cy="963112"/>
          </a:xfrm>
        </p:spPr>
        <p:txBody>
          <a:bodyPr>
            <a:noAutofit/>
          </a:bodyPr>
          <a:lstStyle/>
          <a:p>
            <a:pPr algn="l"/>
            <a:r>
              <a:rPr lang="en-US" sz="5400" b="1" dirty="0">
                <a:solidFill>
                  <a:srgbClr val="C00000"/>
                </a:solidFill>
              </a:rPr>
              <a:t>Demo</a:t>
            </a:r>
          </a:p>
        </p:txBody>
      </p:sp>
      <p:sp>
        <p:nvSpPr>
          <p:cNvPr id="3" name="Subtitle 2">
            <a:extLst>
              <a:ext uri="{FF2B5EF4-FFF2-40B4-BE49-F238E27FC236}">
                <a16:creationId xmlns:a16="http://schemas.microsoft.com/office/drawing/2014/main" id="{08C9F71A-5DF9-418C-B106-E85F3DCEDBBE}"/>
              </a:ext>
            </a:extLst>
          </p:cNvPr>
          <p:cNvSpPr>
            <a:spLocks noGrp="1"/>
          </p:cNvSpPr>
          <p:nvPr>
            <p:ph type="subTitle" idx="1"/>
          </p:nvPr>
        </p:nvSpPr>
        <p:spPr>
          <a:xfrm>
            <a:off x="636813" y="2059841"/>
            <a:ext cx="10923815" cy="4101200"/>
          </a:xfrm>
        </p:spPr>
        <p:txBody>
          <a:bodyPr>
            <a:noAutofit/>
          </a:bodyPr>
          <a:lstStyle/>
          <a:p>
            <a:pPr algn="l">
              <a:spcAft>
                <a:spcPts val="898"/>
              </a:spcAft>
            </a:pPr>
            <a:r>
              <a:rPr lang="en-US" dirty="0">
                <a:solidFill>
                  <a:srgbClr val="000000"/>
                </a:solidFill>
                <a:latin typeface="Arial" panose="020B0604020202020204" pitchFamily="34" charset="0"/>
              </a:rPr>
              <a:t>Faster failovers with Business critical </a:t>
            </a:r>
          </a:p>
          <a:p>
            <a:pPr algn="l">
              <a:spcAft>
                <a:spcPts val="898"/>
              </a:spcAft>
            </a:pPr>
            <a:r>
              <a:rPr lang="en-US" dirty="0">
                <a:solidFill>
                  <a:srgbClr val="000000"/>
                </a:solidFill>
                <a:latin typeface="Arial" panose="020B0604020202020204" pitchFamily="34" charset="0"/>
              </a:rPr>
              <a:t>(SQL Managed Instance and SQL Database)</a:t>
            </a:r>
          </a:p>
        </p:txBody>
      </p:sp>
    </p:spTree>
    <p:extLst>
      <p:ext uri="{BB962C8B-B14F-4D97-AF65-F5344CB8AC3E}">
        <p14:creationId xmlns:p14="http://schemas.microsoft.com/office/powerpoint/2010/main" val="3657163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8FF11C-FC6E-4918-B5A2-2786F37ADCFB}"/>
              </a:ext>
            </a:extLst>
          </p:cNvPr>
          <p:cNvGrpSpPr/>
          <p:nvPr/>
        </p:nvGrpSpPr>
        <p:grpSpPr>
          <a:xfrm>
            <a:off x="339366" y="1138580"/>
            <a:ext cx="11714846" cy="5227629"/>
            <a:chOff x="455993" y="763682"/>
            <a:chExt cx="11950828" cy="5961872"/>
          </a:xfrm>
        </p:grpSpPr>
        <p:sp>
          <p:nvSpPr>
            <p:cNvPr id="3" name="TextBox 2">
              <a:extLst>
                <a:ext uri="{FF2B5EF4-FFF2-40B4-BE49-F238E27FC236}">
                  <a16:creationId xmlns:a16="http://schemas.microsoft.com/office/drawing/2014/main" id="{5BF5599C-BE8B-41E5-BAAE-130FA2E7BA79}"/>
                </a:ext>
              </a:extLst>
            </p:cNvPr>
            <p:cNvSpPr txBox="1"/>
            <p:nvPr/>
          </p:nvSpPr>
          <p:spPr>
            <a:xfrm>
              <a:off x="455993" y="5152570"/>
              <a:ext cx="5465833" cy="157298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Pre-packaged, bundled unit that represents the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400" b="0" i="0" u="none" strike="noStrike" kern="1200" cap="none" spc="0" normalizeH="0" baseline="0" noProof="0">
                  <a:ln>
                    <a:noFill/>
                  </a:ln>
                  <a:solidFill>
                    <a:srgbClr val="000000"/>
                  </a:solidFill>
                  <a:effectLst/>
                  <a:uLnTx/>
                  <a:uFillTx/>
                  <a:latin typeface="Segoe UI"/>
                  <a:ea typeface="+mn-ea"/>
                  <a:cs typeface="+mn-cs"/>
                </a:rPr>
                <a:t>D</a:t>
              </a:r>
              <a:r>
                <a:rPr kumimoji="0" lang="en-US" sz="1400" b="0" i="0" u="none" strike="noStrike" kern="1200" cap="none" spc="0" normalizeH="0" baseline="0" noProof="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3315FD06-35ED-4B9C-A4F1-6A5580CF2AB9}"/>
                </a:ext>
              </a:extLst>
            </p:cNvPr>
            <p:cNvGrpSpPr/>
            <p:nvPr/>
          </p:nvGrpSpPr>
          <p:grpSpPr>
            <a:xfrm>
              <a:off x="459401" y="763682"/>
              <a:ext cx="11947420" cy="5888313"/>
              <a:chOff x="244581" y="654253"/>
              <a:chExt cx="11947420" cy="6051677"/>
            </a:xfrm>
          </p:grpSpPr>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096000" y="1232059"/>
                <a:ext cx="0" cy="5235941"/>
              </a:xfrm>
              <a:prstGeom prst="line">
                <a:avLst/>
              </a:prstGeom>
              <a:noFill/>
              <a:ln w="19050" cap="flat" cmpd="sng" algn="ctr">
                <a:solidFill>
                  <a:srgbClr val="AFAFAF"/>
                </a:solidFill>
                <a:prstDash val="solid"/>
              </a:ln>
              <a:effectLst/>
            </p:spPr>
          </p:cxnSp>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599769" y="4789245"/>
                <a:ext cx="5014969" cy="0"/>
              </a:xfrm>
              <a:prstGeom prst="line">
                <a:avLst/>
              </a:prstGeom>
              <a:noFill/>
              <a:ln w="9525" cap="flat" cmpd="sng" algn="ctr">
                <a:solidFill>
                  <a:srgbClr val="0070C0"/>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606323" y="2282020"/>
                <a:ext cx="0" cy="2503948"/>
              </a:xfrm>
              <a:prstGeom prst="line">
                <a:avLst/>
              </a:prstGeom>
              <a:noFill/>
              <a:ln w="9525" cap="flat" cmpd="sng" algn="ctr">
                <a:solidFill>
                  <a:srgbClr val="0070C0"/>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612879" y="2583542"/>
                <a:ext cx="4745184" cy="2189317"/>
              </a:xfrm>
              <a:prstGeom prst="line">
                <a:avLst/>
              </a:prstGeom>
              <a:noFill/>
              <a:ln w="9525" cap="flat" cmpd="sng" algn="ctr">
                <a:solidFill>
                  <a:srgbClr val="505050"/>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824138" y="316258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3912628" y="3359225"/>
                <a:ext cx="0" cy="1438252"/>
              </a:xfrm>
              <a:prstGeom prst="line">
                <a:avLst/>
              </a:prstGeom>
              <a:noFill/>
              <a:ln w="9525" cap="flat" cmpd="sng" algn="ctr">
                <a:solidFill>
                  <a:srgbClr val="505050"/>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623777" y="3260902"/>
                <a:ext cx="3200360" cy="0"/>
              </a:xfrm>
              <a:prstGeom prst="line">
                <a:avLst/>
              </a:prstGeom>
              <a:noFill/>
              <a:ln w="9525" cap="flat" cmpd="sng" algn="ctr">
                <a:solidFill>
                  <a:srgbClr val="505050"/>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630866" y="2888061"/>
                <a:ext cx="3981727" cy="0"/>
              </a:xfrm>
              <a:prstGeom prst="line">
                <a:avLst/>
              </a:prstGeom>
              <a:noFill/>
              <a:ln w="9525" cap="flat" cmpd="sng" algn="ctr">
                <a:solidFill>
                  <a:srgbClr val="505050"/>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701083" y="2986384"/>
                <a:ext cx="0" cy="1818181"/>
              </a:xfrm>
              <a:prstGeom prst="line">
                <a:avLst/>
              </a:prstGeom>
              <a:noFill/>
              <a:ln w="9525" cap="flat" cmpd="sng" algn="ctr">
                <a:solidFill>
                  <a:srgbClr val="505050"/>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612592" y="2789738"/>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061114" y="350793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270762" y="387765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503310" y="4237702"/>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602513" y="3606253"/>
                <a:ext cx="2458601" cy="0"/>
              </a:xfrm>
              <a:prstGeom prst="line">
                <a:avLst/>
              </a:prstGeom>
              <a:noFill/>
              <a:ln w="9525" cap="flat" cmpd="sng" algn="ctr">
                <a:solidFill>
                  <a:srgbClr val="505050"/>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616689" y="3975973"/>
                <a:ext cx="1654073" cy="0"/>
              </a:xfrm>
              <a:prstGeom prst="line">
                <a:avLst/>
              </a:prstGeom>
              <a:noFill/>
              <a:ln w="9525" cap="flat" cmpd="sng" algn="ctr">
                <a:solidFill>
                  <a:srgbClr val="505050"/>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616688" y="4336025"/>
                <a:ext cx="886621" cy="0"/>
              </a:xfrm>
              <a:prstGeom prst="line">
                <a:avLst/>
              </a:prstGeom>
              <a:noFill/>
              <a:ln w="9525" cap="flat" cmpd="sng" algn="ctr">
                <a:solidFill>
                  <a:srgbClr val="505050"/>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149604" y="3704576"/>
                <a:ext cx="0" cy="1092901"/>
              </a:xfrm>
              <a:prstGeom prst="line">
                <a:avLst/>
              </a:prstGeom>
              <a:noFill/>
              <a:ln w="9525" cap="flat" cmpd="sng" algn="ctr">
                <a:solidFill>
                  <a:srgbClr val="505050"/>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359252" y="4074296"/>
                <a:ext cx="0" cy="723181"/>
              </a:xfrm>
              <a:prstGeom prst="line">
                <a:avLst/>
              </a:prstGeom>
              <a:noFill/>
              <a:ln w="9525" cap="flat" cmpd="sng" algn="ctr">
                <a:solidFill>
                  <a:srgbClr val="505050"/>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591800" y="4434348"/>
                <a:ext cx="0" cy="356041"/>
              </a:xfrm>
              <a:prstGeom prst="line">
                <a:avLst/>
              </a:prstGeom>
              <a:noFill/>
              <a:ln w="9525" cap="flat" cmpd="sng" algn="ctr">
                <a:solidFill>
                  <a:srgbClr val="505050"/>
                </a:solidFill>
                <a:prstDash val="dash"/>
              </a:ln>
              <a:effectLst/>
            </p:spPr>
          </p:cxnSp>
          <p:sp>
            <p:nvSpPr>
              <p:cNvPr id="237" name="TextBox 236">
                <a:extLst>
                  <a:ext uri="{FF2B5EF4-FFF2-40B4-BE49-F238E27FC236}">
                    <a16:creationId xmlns:a16="http://schemas.microsoft.com/office/drawing/2014/main" id="{1DE64F3D-9832-42E9-81C2-A7F99755A23D}"/>
                  </a:ext>
                </a:extLst>
              </p:cNvPr>
              <p:cNvSpPr txBox="1"/>
              <p:nvPr/>
            </p:nvSpPr>
            <p:spPr>
              <a:xfrm>
                <a:off x="2570966"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69170"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cxnSp>
            <p:nvCxnSpPr>
              <p:cNvPr id="239" name="Straight Connector 238">
                <a:extLst>
                  <a:ext uri="{FF2B5EF4-FFF2-40B4-BE49-F238E27FC236}">
                    <a16:creationId xmlns:a16="http://schemas.microsoft.com/office/drawing/2014/main" id="{73FA39F4-6E8F-4ABB-9E48-9DEEBCB80DE7}"/>
                  </a:ext>
                </a:extLst>
              </p:cNvPr>
              <p:cNvCxnSpPr>
                <a:cxnSpLocks/>
              </p:cNvCxnSpPr>
              <p:nvPr/>
            </p:nvCxnSpPr>
            <p:spPr>
              <a:xfrm>
                <a:off x="6813417" y="4789246"/>
                <a:ext cx="5014969" cy="0"/>
              </a:xfrm>
              <a:prstGeom prst="line">
                <a:avLst/>
              </a:prstGeom>
              <a:noFill/>
              <a:ln w="9525" cap="flat" cmpd="sng" algn="ctr">
                <a:solidFill>
                  <a:srgbClr val="0070C0"/>
                </a:solidFill>
                <a:prstDash val="solid"/>
                <a:tailEnd type="triangle"/>
              </a:ln>
              <a:effectLst/>
            </p:spPr>
          </p:cxnSp>
          <p:cxnSp>
            <p:nvCxnSpPr>
              <p:cNvPr id="240" name="Straight Connector 239">
                <a:extLst>
                  <a:ext uri="{FF2B5EF4-FFF2-40B4-BE49-F238E27FC236}">
                    <a16:creationId xmlns:a16="http://schemas.microsoft.com/office/drawing/2014/main" id="{87D80671-F666-481C-BF01-9F2764CBD5E7}"/>
                  </a:ext>
                </a:extLst>
              </p:cNvPr>
              <p:cNvCxnSpPr>
                <a:cxnSpLocks/>
              </p:cNvCxnSpPr>
              <p:nvPr/>
            </p:nvCxnSpPr>
            <p:spPr>
              <a:xfrm flipV="1">
                <a:off x="6819971" y="2282021"/>
                <a:ext cx="0" cy="2503948"/>
              </a:xfrm>
              <a:prstGeom prst="line">
                <a:avLst/>
              </a:prstGeom>
              <a:noFill/>
              <a:ln w="9525" cap="flat" cmpd="sng" algn="ctr">
                <a:solidFill>
                  <a:srgbClr val="0070C0"/>
                </a:solidFill>
                <a:prstDash val="solid"/>
                <a:headEnd type="none"/>
                <a:tailEnd type="triangle"/>
              </a:ln>
              <a:effectLst/>
            </p:spPr>
          </p:cxnSp>
          <p:grpSp>
            <p:nvGrpSpPr>
              <p:cNvPr id="241" name="Group 240">
                <a:extLst>
                  <a:ext uri="{FF2B5EF4-FFF2-40B4-BE49-F238E27FC236}">
                    <a16:creationId xmlns:a16="http://schemas.microsoft.com/office/drawing/2014/main" id="{F474FBFB-B152-4193-9981-BCDEABBF2E61}"/>
                  </a:ext>
                </a:extLst>
              </p:cNvPr>
              <p:cNvGrpSpPr/>
              <p:nvPr/>
            </p:nvGrpSpPr>
            <p:grpSpPr>
              <a:xfrm>
                <a:off x="10790996" y="2190512"/>
                <a:ext cx="633984" cy="473240"/>
                <a:chOff x="7948868" y="2430382"/>
                <a:chExt cx="475488" cy="473240"/>
              </a:xfrm>
            </p:grpSpPr>
            <p:cxnSp>
              <p:nvCxnSpPr>
                <p:cNvPr id="242" name="Straight Connector 241">
                  <a:extLst>
                    <a:ext uri="{FF2B5EF4-FFF2-40B4-BE49-F238E27FC236}">
                      <a16:creationId xmlns:a16="http://schemas.microsoft.com/office/drawing/2014/main" id="{00FB8EA8-BAC6-4841-9B59-BFE0E7109E7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3" name="Straight Connector 242">
                  <a:extLst>
                    <a:ext uri="{FF2B5EF4-FFF2-40B4-BE49-F238E27FC236}">
                      <a16:creationId xmlns:a16="http://schemas.microsoft.com/office/drawing/2014/main" id="{1E000FC9-BE97-43E3-9AEE-8C11277D5D85}"/>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44" name="Rectangle 243">
                  <a:extLst>
                    <a:ext uri="{FF2B5EF4-FFF2-40B4-BE49-F238E27FC236}">
                      <a16:creationId xmlns:a16="http://schemas.microsoft.com/office/drawing/2014/main" id="{B12FD8DD-6504-47CC-B0FB-25CBC22F4E1D}"/>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45" name="TextBox 244">
                <a:extLst>
                  <a:ext uri="{FF2B5EF4-FFF2-40B4-BE49-F238E27FC236}">
                    <a16:creationId xmlns:a16="http://schemas.microsoft.com/office/drawing/2014/main" id="{6C6210D5-AD49-4408-B6B7-81F3DF922031}"/>
                  </a:ext>
                </a:extLst>
              </p:cNvPr>
              <p:cNvSpPr txBox="1"/>
              <p:nvPr/>
            </p:nvSpPr>
            <p:spPr>
              <a:xfrm>
                <a:off x="8784613"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44478"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grpSp>
            <p:nvGrpSpPr>
              <p:cNvPr id="247" name="Group 246">
                <a:extLst>
                  <a:ext uri="{FF2B5EF4-FFF2-40B4-BE49-F238E27FC236}">
                    <a16:creationId xmlns:a16="http://schemas.microsoft.com/office/drawing/2014/main" id="{B8E5D799-B3D2-4ADB-A5FE-FDDC6351A2A0}"/>
                  </a:ext>
                </a:extLst>
              </p:cNvPr>
              <p:cNvGrpSpPr/>
              <p:nvPr/>
            </p:nvGrpSpPr>
            <p:grpSpPr>
              <a:xfrm>
                <a:off x="9389985" y="1559521"/>
                <a:ext cx="633984" cy="473240"/>
                <a:chOff x="7948868" y="2430382"/>
                <a:chExt cx="475488" cy="473240"/>
              </a:xfrm>
            </p:grpSpPr>
            <p:cxnSp>
              <p:nvCxnSpPr>
                <p:cNvPr id="248" name="Straight Connector 247">
                  <a:extLst>
                    <a:ext uri="{FF2B5EF4-FFF2-40B4-BE49-F238E27FC236}">
                      <a16:creationId xmlns:a16="http://schemas.microsoft.com/office/drawing/2014/main" id="{6B380B14-C714-4935-A6E8-CED732082E5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9" name="Straight Connector 248">
                  <a:extLst>
                    <a:ext uri="{FF2B5EF4-FFF2-40B4-BE49-F238E27FC236}">
                      <a16:creationId xmlns:a16="http://schemas.microsoft.com/office/drawing/2014/main" id="{C2BF5190-0E9B-4ABD-9969-6EB4F7AF6087}"/>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0" name="Rectangle 249">
                  <a:extLst>
                    <a:ext uri="{FF2B5EF4-FFF2-40B4-BE49-F238E27FC236}">
                      <a16:creationId xmlns:a16="http://schemas.microsoft.com/office/drawing/2014/main" id="{707551C5-1081-4689-B132-2EEA5EBB9D4F}"/>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D4A676CA-C575-4E4E-BFA7-4DDDD1031C2B}"/>
                  </a:ext>
                </a:extLst>
              </p:cNvPr>
              <p:cNvGrpSpPr/>
              <p:nvPr/>
            </p:nvGrpSpPr>
            <p:grpSpPr>
              <a:xfrm>
                <a:off x="7251036" y="1612996"/>
                <a:ext cx="633984" cy="473240"/>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C17281D6-61AA-4283-AEE1-7F95D7023F3A}"/>
                  </a:ext>
                </a:extLst>
              </p:cNvPr>
              <p:cNvGrpSpPr/>
              <p:nvPr/>
            </p:nvGrpSpPr>
            <p:grpSpPr>
              <a:xfrm>
                <a:off x="8427459" y="3003312"/>
                <a:ext cx="633984" cy="473240"/>
                <a:chOff x="7948868" y="2430382"/>
                <a:chExt cx="475488" cy="473240"/>
              </a:xfrm>
            </p:grpSpPr>
            <p:cxnSp>
              <p:nvCxnSpPr>
                <p:cNvPr id="256" name="Straight Connector 255">
                  <a:extLst>
                    <a:ext uri="{FF2B5EF4-FFF2-40B4-BE49-F238E27FC236}">
                      <a16:creationId xmlns:a16="http://schemas.microsoft.com/office/drawing/2014/main" id="{BFC081EA-3BB1-41B4-B509-0D10D09AD5E2}"/>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7" name="Straight Connector 256">
                  <a:extLst>
                    <a:ext uri="{FF2B5EF4-FFF2-40B4-BE49-F238E27FC236}">
                      <a16:creationId xmlns:a16="http://schemas.microsoft.com/office/drawing/2014/main" id="{57B8B9A7-09ED-4880-8CF5-80D3BACA1160}"/>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8" name="Rectangle 257">
                  <a:extLst>
                    <a:ext uri="{FF2B5EF4-FFF2-40B4-BE49-F238E27FC236}">
                      <a16:creationId xmlns:a16="http://schemas.microsoft.com/office/drawing/2014/main" id="{F57CB462-5A7A-4F27-A625-7BD9B01C4AF0}"/>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59" name="TextBox 258">
                <a:extLst>
                  <a:ext uri="{FF2B5EF4-FFF2-40B4-BE49-F238E27FC236}">
                    <a16:creationId xmlns:a16="http://schemas.microsoft.com/office/drawing/2014/main" id="{9C3DE6E9-37E8-4F75-ABE7-9E291C37E4DC}"/>
                  </a:ext>
                </a:extLst>
              </p:cNvPr>
              <p:cNvSpPr txBox="1"/>
              <p:nvPr/>
            </p:nvSpPr>
            <p:spPr>
              <a:xfrm>
                <a:off x="8056613" y="654253"/>
                <a:ext cx="2339190"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1608069" y="688201"/>
                <a:ext cx="2243389"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462755" y="5112122"/>
                <a:ext cx="5729246" cy="15938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gr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7" name="Flowchart: Alternate Process 6">
            <a:extLst>
              <a:ext uri="{FF2B5EF4-FFF2-40B4-BE49-F238E27FC236}">
                <a16:creationId xmlns:a16="http://schemas.microsoft.com/office/drawing/2014/main" id="{B75DC969-FE18-43E4-8E77-BBDE465C2C8E}"/>
              </a:ext>
            </a:extLst>
          </p:cNvPr>
          <p:cNvSpPr/>
          <p:nvPr/>
        </p:nvSpPr>
        <p:spPr bwMode="auto">
          <a:xfrm>
            <a:off x="9692851" y="3696664"/>
            <a:ext cx="2004926" cy="847165"/>
          </a:xfrm>
          <a:prstGeom prst="flowChartAlternateProcess">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Microsoft’s recommendation</a:t>
            </a:r>
          </a:p>
        </p:txBody>
      </p:sp>
      <p:grpSp>
        <p:nvGrpSpPr>
          <p:cNvPr id="12" name="Group 11">
            <a:extLst>
              <a:ext uri="{FF2B5EF4-FFF2-40B4-BE49-F238E27FC236}">
                <a16:creationId xmlns:a16="http://schemas.microsoft.com/office/drawing/2014/main" id="{1A800F74-40CC-4F5F-8D20-9BE924FB83A8}"/>
              </a:ext>
            </a:extLst>
          </p:cNvPr>
          <p:cNvGrpSpPr/>
          <p:nvPr/>
        </p:nvGrpSpPr>
        <p:grpSpPr>
          <a:xfrm>
            <a:off x="8927433" y="6030081"/>
            <a:ext cx="3486291" cy="914400"/>
            <a:chOff x="8927433" y="6030081"/>
            <a:chExt cx="3486291" cy="914400"/>
          </a:xfrm>
        </p:grpSpPr>
        <p:sp>
          <p:nvSpPr>
            <p:cNvPr id="2" name="Rectangle: Rounded Corners 1">
              <a:extLst>
                <a:ext uri="{FF2B5EF4-FFF2-40B4-BE49-F238E27FC236}">
                  <a16:creationId xmlns:a16="http://schemas.microsoft.com/office/drawing/2014/main" id="{1E094792-D536-4C46-8BA3-9039AC479FB6}"/>
                </a:ext>
              </a:extLst>
            </p:cNvPr>
            <p:cNvSpPr/>
            <p:nvPr/>
          </p:nvSpPr>
          <p:spPr bwMode="auto">
            <a:xfrm>
              <a:off x="9617520" y="6127682"/>
              <a:ext cx="2796204" cy="649521"/>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9BF00B">
                      <a:lumMod val="75000"/>
                    </a:srgbClr>
                  </a:solidFill>
                  <a:effectLst/>
                  <a:uLnTx/>
                  <a:uFillTx/>
                  <a:latin typeface="Segoe UI"/>
                  <a:ea typeface="Segoe UI" pitchFamily="34" charset="0"/>
                  <a:cs typeface="Segoe UI" pitchFamily="34" charset="0"/>
                </a:rPr>
                <a:t>Azure Hybrid Benefit (AHB)</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9BF00B">
                      <a:lumMod val="75000"/>
                    </a:srgbClr>
                  </a:solidFill>
                  <a:effectLst/>
                  <a:uLnTx/>
                  <a:uFillTx/>
                  <a:latin typeface="Segoe UI"/>
                  <a:ea typeface="Segoe UI" pitchFamily="34" charset="0"/>
                  <a:cs typeface="Segoe UI" pitchFamily="34" charset="0"/>
                </a:rPr>
                <a:t>Reserved capacity</a:t>
              </a:r>
            </a:p>
          </p:txBody>
        </p:sp>
        <p:pic>
          <p:nvPicPr>
            <p:cNvPr id="11" name="Graphic 10" descr="Coins">
              <a:extLst>
                <a:ext uri="{FF2B5EF4-FFF2-40B4-BE49-F238E27FC236}">
                  <a16:creationId xmlns:a16="http://schemas.microsoft.com/office/drawing/2014/main" id="{871AEB02-A212-469E-963A-A23F5E8CC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7433" y="6030081"/>
              <a:ext cx="914400" cy="914400"/>
            </a:xfrm>
            <a:prstGeom prst="rect">
              <a:avLst/>
            </a:prstGeom>
          </p:spPr>
        </p:pic>
      </p:grpSp>
    </p:spTree>
    <p:extLst>
      <p:ext uri="{BB962C8B-B14F-4D97-AF65-F5344CB8AC3E}">
        <p14:creationId xmlns:p14="http://schemas.microsoft.com/office/powerpoint/2010/main" val="304958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6814" y="696959"/>
            <a:ext cx="10923815" cy="963112"/>
          </a:xfrm>
        </p:spPr>
        <p:txBody>
          <a:bodyPr>
            <a:noAutofit/>
          </a:bodyPr>
          <a:lstStyle/>
          <a:p>
            <a:pPr algn="l"/>
            <a:r>
              <a:rPr lang="en-US" sz="5400" b="1" dirty="0">
                <a:solidFill>
                  <a:srgbClr val="C00000"/>
                </a:solidFill>
              </a:rPr>
              <a:t>Agenda</a:t>
            </a:r>
          </a:p>
        </p:txBody>
      </p:sp>
      <p:sp>
        <p:nvSpPr>
          <p:cNvPr id="3" name="Subtitle 2">
            <a:extLst>
              <a:ext uri="{FF2B5EF4-FFF2-40B4-BE49-F238E27FC236}">
                <a16:creationId xmlns:a16="http://schemas.microsoft.com/office/drawing/2014/main" id="{08C9F71A-5DF9-418C-B106-E85F3DCEDBBE}"/>
              </a:ext>
            </a:extLst>
          </p:cNvPr>
          <p:cNvSpPr>
            <a:spLocks noGrp="1"/>
          </p:cNvSpPr>
          <p:nvPr>
            <p:ph type="subTitle" idx="1"/>
          </p:nvPr>
        </p:nvSpPr>
        <p:spPr>
          <a:xfrm>
            <a:off x="636814" y="1819811"/>
            <a:ext cx="10923815" cy="4101200"/>
          </a:xfrm>
        </p:spPr>
        <p:txBody>
          <a:bodyPr>
            <a:noAutofit/>
          </a:bodyPr>
          <a:lstStyle/>
          <a:p>
            <a:pPr marL="256968" indent="-256968" algn="l">
              <a:spcAft>
                <a:spcPts val="600"/>
              </a:spcAft>
              <a:buFont typeface="Arial" panose="020B0604020202020204" pitchFamily="34" charset="0"/>
              <a:buChar char="•"/>
            </a:pPr>
            <a:r>
              <a:rPr lang="en-US" dirty="0">
                <a:solidFill>
                  <a:srgbClr val="000000"/>
                </a:solidFill>
                <a:latin typeface="Arial" panose="020B0604020202020204" pitchFamily="34" charset="0"/>
              </a:rPr>
              <a:t>Azure SQL History</a:t>
            </a:r>
          </a:p>
          <a:p>
            <a:pPr marL="256968" indent="-256968" algn="l">
              <a:spcAft>
                <a:spcPts val="600"/>
              </a:spcAft>
              <a:buFont typeface="Arial" panose="020B0604020202020204" pitchFamily="34" charset="0"/>
              <a:buChar char="•"/>
            </a:pPr>
            <a:r>
              <a:rPr lang="en-US" dirty="0">
                <a:solidFill>
                  <a:srgbClr val="000000"/>
                </a:solidFill>
                <a:latin typeface="Arial" panose="020B0604020202020204" pitchFamily="34" charset="0"/>
              </a:rPr>
              <a:t>What to use when</a:t>
            </a:r>
          </a:p>
          <a:p>
            <a:pPr marL="256968" indent="-256968" algn="l">
              <a:spcAft>
                <a:spcPts val="600"/>
              </a:spcAft>
              <a:buFont typeface="Arial" panose="020B0604020202020204" pitchFamily="34" charset="0"/>
              <a:buChar char="•"/>
            </a:pPr>
            <a:r>
              <a:rPr lang="en-US" dirty="0">
                <a:solidFill>
                  <a:srgbClr val="000000"/>
                </a:solidFill>
                <a:latin typeface="Arial" panose="020B0604020202020204" pitchFamily="34" charset="0"/>
              </a:rPr>
              <a:t>Demos</a:t>
            </a:r>
          </a:p>
          <a:p>
            <a:pPr marL="714168" lvl="1" indent="-256968" algn="l">
              <a:spcAft>
                <a:spcPts val="600"/>
              </a:spcAft>
              <a:buFont typeface="Arial" panose="020B0604020202020204" pitchFamily="34" charset="0"/>
              <a:buChar char="•"/>
            </a:pPr>
            <a:r>
              <a:rPr lang="en-US" dirty="0">
                <a:solidFill>
                  <a:srgbClr val="000000"/>
                </a:solidFill>
                <a:latin typeface="Arial" panose="020B0604020202020204" pitchFamily="34" charset="0"/>
              </a:rPr>
              <a:t>Potential SQL Injection</a:t>
            </a:r>
          </a:p>
          <a:p>
            <a:pPr marL="714168" lvl="1" indent="-256968" algn="l">
              <a:spcAft>
                <a:spcPts val="600"/>
              </a:spcAft>
              <a:buFont typeface="Arial" panose="020B0604020202020204" pitchFamily="34" charset="0"/>
              <a:buChar char="•"/>
            </a:pPr>
            <a:r>
              <a:rPr lang="en-US" dirty="0">
                <a:solidFill>
                  <a:srgbClr val="000000"/>
                </a:solidFill>
                <a:latin typeface="Arial" panose="020B0604020202020204" pitchFamily="34" charset="0"/>
              </a:rPr>
              <a:t>Auto-failover groups</a:t>
            </a:r>
          </a:p>
          <a:p>
            <a:pPr marL="714168" lvl="1" indent="-256968" algn="l">
              <a:spcAft>
                <a:spcPts val="600"/>
              </a:spcAft>
              <a:buFont typeface="Arial" panose="020B0604020202020204" pitchFamily="34" charset="0"/>
              <a:buChar char="•"/>
            </a:pPr>
            <a:r>
              <a:rPr lang="en-US" dirty="0">
                <a:solidFill>
                  <a:srgbClr val="000000"/>
                </a:solidFill>
                <a:latin typeface="Arial" panose="020B0604020202020204" pitchFamily="34" charset="0"/>
              </a:rPr>
              <a:t>Geo-replication</a:t>
            </a:r>
          </a:p>
          <a:p>
            <a:pPr marL="714168" lvl="1" indent="-256968" algn="l">
              <a:spcAft>
                <a:spcPts val="600"/>
              </a:spcAft>
              <a:buFont typeface="Arial" panose="020B0604020202020204" pitchFamily="34" charset="0"/>
              <a:buChar char="•"/>
            </a:pPr>
            <a:r>
              <a:rPr lang="en-US" dirty="0">
                <a:solidFill>
                  <a:srgbClr val="000000"/>
                </a:solidFill>
                <a:latin typeface="Arial" panose="020B0604020202020204" pitchFamily="34" charset="0"/>
              </a:rPr>
              <a:t>Comparing failover times</a:t>
            </a:r>
          </a:p>
          <a:p>
            <a:pPr marL="714168" lvl="1" indent="-256968" algn="l">
              <a:spcAft>
                <a:spcPts val="600"/>
              </a:spcAft>
              <a:buFont typeface="Arial" panose="020B0604020202020204" pitchFamily="34" charset="0"/>
              <a:buChar char="•"/>
            </a:pPr>
            <a:r>
              <a:rPr lang="en-US" dirty="0">
                <a:solidFill>
                  <a:srgbClr val="000000"/>
                </a:solidFill>
                <a:latin typeface="Arial" panose="020B0604020202020204" pitchFamily="34" charset="0"/>
              </a:rPr>
              <a:t>Hyperscale</a:t>
            </a:r>
          </a:p>
          <a:p>
            <a:pPr marL="714168" lvl="1" indent="-256968" algn="l">
              <a:spcAft>
                <a:spcPts val="600"/>
              </a:spcAft>
              <a:buFont typeface="Arial" panose="020B0604020202020204" pitchFamily="34" charset="0"/>
              <a:buChar char="•"/>
            </a:pPr>
            <a:r>
              <a:rPr lang="en-US" dirty="0">
                <a:solidFill>
                  <a:srgbClr val="000000"/>
                </a:solidFill>
                <a:latin typeface="Arial" panose="020B0604020202020204" pitchFamily="34" charset="0"/>
              </a:rPr>
              <a:t>More </a:t>
            </a:r>
          </a:p>
          <a:p>
            <a:pPr marL="256968" indent="-256968" algn="l">
              <a:spcAft>
                <a:spcPts val="600"/>
              </a:spcAft>
              <a:buFont typeface="Arial" panose="020B0604020202020204" pitchFamily="34" charset="0"/>
              <a:buChar char="•"/>
            </a:pPr>
            <a:r>
              <a:rPr lang="en-US" dirty="0">
                <a:solidFill>
                  <a:srgbClr val="000000"/>
                </a:solidFill>
                <a:latin typeface="Arial" panose="020B0604020202020204" pitchFamily="34" charset="0"/>
              </a:rPr>
              <a:t>Questions</a:t>
            </a:r>
          </a:p>
          <a:p>
            <a:pPr marL="714168" lvl="1" indent="-256968" algn="l">
              <a:spcAft>
                <a:spcPts val="898"/>
              </a:spcAft>
              <a:buFont typeface="Arial" panose="020B0604020202020204" pitchFamily="34" charset="0"/>
              <a:buChar char="•"/>
            </a:pPr>
            <a:endParaRPr lang="en-US" dirty="0">
              <a:solidFill>
                <a:srgbClr val="000000"/>
              </a:solidFill>
              <a:latin typeface="Arial" panose="020B0604020202020204" pitchFamily="34" charset="0"/>
            </a:endParaRPr>
          </a:p>
          <a:p>
            <a:pPr marL="714168" lvl="1" indent="-256968" algn="l">
              <a:spcAft>
                <a:spcPts val="898"/>
              </a:spcAft>
              <a:buFont typeface="Arial" panose="020B0604020202020204" pitchFamily="34" charset="0"/>
              <a:buChar char="•"/>
            </a:pPr>
            <a:endParaRPr lang="en-US" dirty="0">
              <a:solidFill>
                <a:srgbClr val="000000"/>
              </a:solidFill>
              <a:latin typeface="Arial" panose="020B0604020202020204" pitchFamily="34" charset="0"/>
            </a:endParaRPr>
          </a:p>
          <a:p>
            <a:pPr marL="714168" lvl="1" indent="-256968" algn="l">
              <a:spcAft>
                <a:spcPts val="898"/>
              </a:spcAft>
              <a:buFont typeface="Arial" panose="020B0604020202020204" pitchFamily="34" charset="0"/>
              <a:buChar char="•"/>
            </a:pPr>
            <a:endParaRPr lang="en-US" dirty="0">
              <a:solidFill>
                <a:srgbClr val="000000"/>
              </a:solidFill>
              <a:latin typeface="Arial" panose="020B0604020202020204" pitchFamily="34" charset="0"/>
            </a:endParaRPr>
          </a:p>
          <a:p>
            <a:pPr algn="l"/>
            <a:endParaRPr lang="en-IN" dirty="0"/>
          </a:p>
        </p:txBody>
      </p:sp>
    </p:spTree>
    <p:extLst>
      <p:ext uri="{BB962C8B-B14F-4D97-AF65-F5344CB8AC3E}">
        <p14:creationId xmlns:p14="http://schemas.microsoft.com/office/powerpoint/2010/main" val="50435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a:t>
            </a:r>
          </a:p>
        </p:txBody>
      </p:sp>
      <p:graphicFrame>
        <p:nvGraphicFramePr>
          <p:cNvPr id="4" name="Content Placeholder 3">
            <a:extLst>
              <a:ext uri="{FF2B5EF4-FFF2-40B4-BE49-F238E27FC236}">
                <a16:creationId xmlns:a16="http://schemas.microsoft.com/office/drawing/2014/main" id="{8A6DEBC9-EF87-401C-B173-91FAAF584B96}"/>
              </a:ext>
            </a:extLst>
          </p:cNvPr>
          <p:cNvGraphicFramePr>
            <a:graphicFrameLocks/>
          </p:cNvGraphicFramePr>
          <p:nvPr/>
        </p:nvGraphicFramePr>
        <p:xfrm>
          <a:off x="326823" y="1378177"/>
          <a:ext cx="11236325" cy="1812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Dollar">
            <a:extLst>
              <a:ext uri="{FF2B5EF4-FFF2-40B4-BE49-F238E27FC236}">
                <a16:creationId xmlns:a16="http://schemas.microsoft.com/office/drawing/2014/main" id="{C45C1914-706A-4A9C-917B-5A60FFDA13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74985" y="5471668"/>
            <a:ext cx="584776" cy="584776"/>
          </a:xfrm>
          <a:prstGeom prst="rect">
            <a:avLst/>
          </a:prstGeom>
        </p:spPr>
      </p:pic>
      <p:pic>
        <p:nvPicPr>
          <p:cNvPr id="9" name="Graphic 8" descr="Dollar">
            <a:extLst>
              <a:ext uri="{FF2B5EF4-FFF2-40B4-BE49-F238E27FC236}">
                <a16:creationId xmlns:a16="http://schemas.microsoft.com/office/drawing/2014/main" id="{7F51CC57-0D98-404A-BC20-F7EB4A397A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98832" y="5471668"/>
            <a:ext cx="584775" cy="584775"/>
          </a:xfrm>
          <a:prstGeom prst="rect">
            <a:avLst/>
          </a:prstGeom>
        </p:spPr>
      </p:pic>
      <p:pic>
        <p:nvPicPr>
          <p:cNvPr id="10" name="Graphic 9" descr="Dollar">
            <a:extLst>
              <a:ext uri="{FF2B5EF4-FFF2-40B4-BE49-F238E27FC236}">
                <a16:creationId xmlns:a16="http://schemas.microsoft.com/office/drawing/2014/main" id="{72BBCDBE-472D-4155-B915-657DB51EA0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1" y="5471667"/>
            <a:ext cx="584775" cy="584775"/>
          </a:xfrm>
          <a:prstGeom prst="rect">
            <a:avLst/>
          </a:prstGeom>
        </p:spPr>
      </p:pic>
      <p:pic>
        <p:nvPicPr>
          <p:cNvPr id="11" name="Graphic 10" descr="Dollar">
            <a:extLst>
              <a:ext uri="{FF2B5EF4-FFF2-40B4-BE49-F238E27FC236}">
                <a16:creationId xmlns:a16="http://schemas.microsoft.com/office/drawing/2014/main" id="{9C7E4D23-CA4D-4C8A-A458-35541FAF43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8770" y="5471666"/>
            <a:ext cx="584775" cy="584775"/>
          </a:xfrm>
          <a:prstGeom prst="rect">
            <a:avLst/>
          </a:prstGeom>
        </p:spPr>
      </p:pic>
      <p:pic>
        <p:nvPicPr>
          <p:cNvPr id="12" name="Graphic 11" descr="Dollar">
            <a:extLst>
              <a:ext uri="{FF2B5EF4-FFF2-40B4-BE49-F238E27FC236}">
                <a16:creationId xmlns:a16="http://schemas.microsoft.com/office/drawing/2014/main" id="{A3063F44-BFA6-4F5C-A0C1-FFF6873DFE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79172" y="5471669"/>
            <a:ext cx="584774" cy="584774"/>
          </a:xfrm>
          <a:prstGeom prst="rect">
            <a:avLst/>
          </a:prstGeom>
        </p:spPr>
      </p:pic>
      <p:pic>
        <p:nvPicPr>
          <p:cNvPr id="13" name="Graphic 12" descr="Dollar">
            <a:extLst>
              <a:ext uri="{FF2B5EF4-FFF2-40B4-BE49-F238E27FC236}">
                <a16:creationId xmlns:a16="http://schemas.microsoft.com/office/drawing/2014/main" id="{8791028D-5333-4ED4-90EC-7C7D81F658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19141" y="5471668"/>
            <a:ext cx="584774" cy="584774"/>
          </a:xfrm>
          <a:prstGeom prst="rect">
            <a:avLst/>
          </a:prstGeom>
        </p:spPr>
      </p:pic>
      <p:sp>
        <p:nvSpPr>
          <p:cNvPr id="15" name="Freeform 182">
            <a:extLst>
              <a:ext uri="{FF2B5EF4-FFF2-40B4-BE49-F238E27FC236}">
                <a16:creationId xmlns:a16="http://schemas.microsoft.com/office/drawing/2014/main" id="{45FA3338-B1E1-4A7A-B030-CE9604B071F3}"/>
              </a:ext>
            </a:extLst>
          </p:cNvPr>
          <p:cNvSpPr/>
          <p:nvPr/>
        </p:nvSpPr>
        <p:spPr bwMode="auto">
          <a:xfrm>
            <a:off x="2263939" y="471255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16" name="Freeform 182">
            <a:extLst>
              <a:ext uri="{FF2B5EF4-FFF2-40B4-BE49-F238E27FC236}">
                <a16:creationId xmlns:a16="http://schemas.microsoft.com/office/drawing/2014/main" id="{3C222081-BEA5-4603-A9DE-1D6CB86F3CC1}"/>
              </a:ext>
            </a:extLst>
          </p:cNvPr>
          <p:cNvSpPr/>
          <p:nvPr/>
        </p:nvSpPr>
        <p:spPr bwMode="auto">
          <a:xfrm>
            <a:off x="5242990" y="47244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17" name="Freeform 182">
            <a:extLst>
              <a:ext uri="{FF2B5EF4-FFF2-40B4-BE49-F238E27FC236}">
                <a16:creationId xmlns:a16="http://schemas.microsoft.com/office/drawing/2014/main" id="{2AF1B87F-086A-4085-9B52-C755F21C49ED}"/>
              </a:ext>
            </a:extLst>
          </p:cNvPr>
          <p:cNvSpPr/>
          <p:nvPr/>
        </p:nvSpPr>
        <p:spPr bwMode="auto">
          <a:xfrm>
            <a:off x="5698803" y="47244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18" name="Freeform 182">
            <a:extLst>
              <a:ext uri="{FF2B5EF4-FFF2-40B4-BE49-F238E27FC236}">
                <a16:creationId xmlns:a16="http://schemas.microsoft.com/office/drawing/2014/main" id="{F3479E0F-F247-42D7-BE18-1B343E00EE35}"/>
              </a:ext>
            </a:extLst>
          </p:cNvPr>
          <p:cNvSpPr/>
          <p:nvPr/>
        </p:nvSpPr>
        <p:spPr bwMode="auto">
          <a:xfrm>
            <a:off x="6087051" y="47244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19" name="Freeform 182">
            <a:extLst>
              <a:ext uri="{FF2B5EF4-FFF2-40B4-BE49-F238E27FC236}">
                <a16:creationId xmlns:a16="http://schemas.microsoft.com/office/drawing/2014/main" id="{CFF38754-86EE-4712-A39D-32992E3E0791}"/>
              </a:ext>
            </a:extLst>
          </p:cNvPr>
          <p:cNvSpPr/>
          <p:nvPr/>
        </p:nvSpPr>
        <p:spPr bwMode="auto">
          <a:xfrm>
            <a:off x="6475299" y="47244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667518" y="471255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120556" y="471255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508804" y="4700698"/>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9897052" y="4700698"/>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285300" y="4700698"/>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6" name="Rectangle 25">
            <a:extLst>
              <a:ext uri="{FF2B5EF4-FFF2-40B4-BE49-F238E27FC236}">
                <a16:creationId xmlns:a16="http://schemas.microsoft.com/office/drawing/2014/main" id="{D91ADD8D-897E-4E2B-811C-8235360D8A10}"/>
              </a:ext>
            </a:extLst>
          </p:cNvPr>
          <p:cNvSpPr/>
          <p:nvPr/>
        </p:nvSpPr>
        <p:spPr>
          <a:xfrm>
            <a:off x="1889808" y="3916653"/>
            <a:ext cx="1050288" cy="584775"/>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IOPS</a:t>
            </a:r>
          </a:p>
        </p:txBody>
      </p:sp>
      <p:sp>
        <p:nvSpPr>
          <p:cNvPr id="27" name="Rectangle 26">
            <a:extLst>
              <a:ext uri="{FF2B5EF4-FFF2-40B4-BE49-F238E27FC236}">
                <a16:creationId xmlns:a16="http://schemas.microsoft.com/office/drawing/2014/main" id="{770FDFD4-3331-42A9-932E-092E5C2401D5}"/>
              </a:ext>
            </a:extLst>
          </p:cNvPr>
          <p:cNvSpPr/>
          <p:nvPr/>
        </p:nvSpPr>
        <p:spPr>
          <a:xfrm>
            <a:off x="5195161" y="3916653"/>
            <a:ext cx="1611339" cy="584775"/>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IOPS++</a:t>
            </a:r>
          </a:p>
        </p:txBody>
      </p:sp>
      <p:sp>
        <p:nvSpPr>
          <p:cNvPr id="28" name="Rectangle 27">
            <a:extLst>
              <a:ext uri="{FF2B5EF4-FFF2-40B4-BE49-F238E27FC236}">
                <a16:creationId xmlns:a16="http://schemas.microsoft.com/office/drawing/2014/main" id="{2E984C8B-181E-4AD7-93D9-6295CE22EFDC}"/>
              </a:ext>
            </a:extLst>
          </p:cNvPr>
          <p:cNvSpPr/>
          <p:nvPr/>
        </p:nvSpPr>
        <p:spPr>
          <a:xfrm>
            <a:off x="8994410" y="3916653"/>
            <a:ext cx="1330814" cy="584775"/>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IOPS+</a:t>
            </a:r>
          </a:p>
        </p:txBody>
      </p:sp>
      <p:sp>
        <p:nvSpPr>
          <p:cNvPr id="29" name="Rectangle 28">
            <a:extLst>
              <a:ext uri="{FF2B5EF4-FFF2-40B4-BE49-F238E27FC236}">
                <a16:creationId xmlns:a16="http://schemas.microsoft.com/office/drawing/2014/main" id="{66D769E1-308C-4251-8F50-3B5A803C5EEF}"/>
              </a:ext>
            </a:extLst>
          </p:cNvPr>
          <p:cNvSpPr/>
          <p:nvPr/>
        </p:nvSpPr>
        <p:spPr>
          <a:xfrm>
            <a:off x="1270125" y="6056441"/>
            <a:ext cx="2289653" cy="584775"/>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9525" cmpd="sng">
                  <a:solidFill>
                    <a:srgbClr val="0078D4"/>
                  </a:solidFill>
                  <a:prstDash val="solid"/>
                </a:ln>
                <a:solidFill>
                  <a:srgbClr val="70AD47">
                    <a:tint val="1000"/>
                  </a:srgbClr>
                </a:solidFill>
                <a:effectLst>
                  <a:glow rad="38100">
                    <a:srgbClr val="0078D4">
                      <a:alpha val="40000"/>
                    </a:srgbClr>
                  </a:glow>
                </a:effectLst>
                <a:uLnTx/>
                <a:uFillTx/>
                <a:latin typeface="Segoe UI"/>
                <a:ea typeface="+mn-ea"/>
                <a:cs typeface="+mn-cs"/>
              </a:rPr>
              <a:t>serverless</a:t>
            </a:r>
          </a:p>
        </p:txBody>
      </p:sp>
      <p:sp>
        <p:nvSpPr>
          <p:cNvPr id="30" name="Rectangle 29">
            <a:extLst>
              <a:ext uri="{FF2B5EF4-FFF2-40B4-BE49-F238E27FC236}">
                <a16:creationId xmlns:a16="http://schemas.microsoft.com/office/drawing/2014/main" id="{93FACC19-4D50-4B5F-A4FD-2A865453F461}"/>
              </a:ext>
            </a:extLst>
          </p:cNvPr>
          <p:cNvSpPr/>
          <p:nvPr/>
        </p:nvSpPr>
        <p:spPr>
          <a:xfrm>
            <a:off x="4613760" y="6056440"/>
            <a:ext cx="2692964" cy="584775"/>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9525" cmpd="sng">
                  <a:solidFill>
                    <a:srgbClr val="0078D4"/>
                  </a:solidFill>
                  <a:prstDash val="solid"/>
                </a:ln>
                <a:solidFill>
                  <a:srgbClr val="70AD47">
                    <a:tint val="1000"/>
                  </a:srgbClr>
                </a:solidFill>
                <a:effectLst>
                  <a:glow rad="38100">
                    <a:srgbClr val="0078D4">
                      <a:alpha val="40000"/>
                    </a:srgbClr>
                  </a:glow>
                </a:effectLst>
                <a:uLnTx/>
                <a:uFillTx/>
                <a:latin typeface="Segoe UI"/>
                <a:ea typeface="+mn-ea"/>
                <a:cs typeface="+mn-cs"/>
              </a:rPr>
              <a:t>in-memory</a:t>
            </a:r>
          </a:p>
        </p:txBody>
      </p:sp>
      <p:sp>
        <p:nvSpPr>
          <p:cNvPr id="31" name="Rectangle 30">
            <a:extLst>
              <a:ext uri="{FF2B5EF4-FFF2-40B4-BE49-F238E27FC236}">
                <a16:creationId xmlns:a16="http://schemas.microsoft.com/office/drawing/2014/main" id="{695FA1A1-F51F-42C5-982E-CFEADDF7A4EB}"/>
              </a:ext>
            </a:extLst>
          </p:cNvPr>
          <p:cNvSpPr/>
          <p:nvPr/>
        </p:nvSpPr>
        <p:spPr>
          <a:xfrm>
            <a:off x="7741426" y="6056440"/>
            <a:ext cx="3821722" cy="584775"/>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9525" cmpd="sng">
                  <a:solidFill>
                    <a:srgbClr val="0078D4"/>
                  </a:solidFill>
                  <a:prstDash val="solid"/>
                </a:ln>
                <a:solidFill>
                  <a:srgbClr val="70AD47">
                    <a:tint val="1000"/>
                  </a:srgbClr>
                </a:solidFill>
                <a:effectLst>
                  <a:glow rad="38100">
                    <a:srgbClr val="0078D4">
                      <a:alpha val="40000"/>
                    </a:srgbClr>
                  </a:glow>
                </a:effectLst>
                <a:uLnTx/>
                <a:uFillTx/>
                <a:latin typeface="Segoe UI"/>
                <a:ea typeface="+mn-ea"/>
                <a:cs typeface="+mn-cs"/>
              </a:rPr>
              <a:t>unlimited storage</a:t>
            </a:r>
          </a:p>
        </p:txBody>
      </p:sp>
      <p:sp>
        <p:nvSpPr>
          <p:cNvPr id="32" name="Rectangle 31">
            <a:extLst>
              <a:ext uri="{FF2B5EF4-FFF2-40B4-BE49-F238E27FC236}">
                <a16:creationId xmlns:a16="http://schemas.microsoft.com/office/drawing/2014/main" id="{5C9F519E-3DF2-405E-B75A-7F05257AB06A}"/>
              </a:ext>
            </a:extLst>
          </p:cNvPr>
          <p:cNvSpPr/>
          <p:nvPr/>
        </p:nvSpPr>
        <p:spPr>
          <a:xfrm>
            <a:off x="1030308" y="3210198"/>
            <a:ext cx="2769284" cy="523220"/>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13462">
                  <a:solidFill>
                    <a:srgbClr val="FFFFFF"/>
                  </a:solidFill>
                  <a:prstDash val="solid"/>
                </a:ln>
                <a:solidFill>
                  <a:srgbClr val="1A1A1A">
                    <a:lumMod val="85000"/>
                    <a:lumOff val="15000"/>
                  </a:srgbClr>
                </a:solidFill>
                <a:effectLst>
                  <a:outerShdw dist="38100" dir="2700000" algn="bl" rotWithShape="0">
                    <a:srgbClr val="737373"/>
                  </a:outerShdw>
                </a:effectLst>
                <a:uLnTx/>
                <a:uFillTx/>
                <a:latin typeface="Segoe UI"/>
                <a:ea typeface="+mn-ea"/>
                <a:cs typeface="+mn-cs"/>
              </a:rPr>
              <a:t>remote storage</a:t>
            </a:r>
          </a:p>
        </p:txBody>
      </p:sp>
      <p:sp>
        <p:nvSpPr>
          <p:cNvPr id="33" name="Rectangle 32">
            <a:extLst>
              <a:ext uri="{FF2B5EF4-FFF2-40B4-BE49-F238E27FC236}">
                <a16:creationId xmlns:a16="http://schemas.microsoft.com/office/drawing/2014/main" id="{E61E3584-7D52-4FD8-B5BE-EF0C0EC64AA5}"/>
              </a:ext>
            </a:extLst>
          </p:cNvPr>
          <p:cNvSpPr/>
          <p:nvPr/>
        </p:nvSpPr>
        <p:spPr>
          <a:xfrm>
            <a:off x="4827976" y="3238025"/>
            <a:ext cx="2345707" cy="523220"/>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13462">
                  <a:solidFill>
                    <a:srgbClr val="FFFFFF"/>
                  </a:solidFill>
                  <a:prstDash val="solid"/>
                </a:ln>
                <a:solidFill>
                  <a:srgbClr val="1A1A1A">
                    <a:lumMod val="85000"/>
                    <a:lumOff val="15000"/>
                  </a:srgbClr>
                </a:solidFill>
                <a:effectLst>
                  <a:outerShdw dist="38100" dir="2700000" algn="bl" rotWithShape="0">
                    <a:srgbClr val="737373"/>
                  </a:outerShdw>
                </a:effectLst>
                <a:uLnTx/>
                <a:uFillTx/>
                <a:latin typeface="Segoe UI"/>
                <a:ea typeface="+mn-ea"/>
                <a:cs typeface="+mn-cs"/>
              </a:rPr>
              <a:t>local storage</a:t>
            </a:r>
          </a:p>
        </p:txBody>
      </p:sp>
      <p:sp>
        <p:nvSpPr>
          <p:cNvPr id="34" name="Rectangle 33">
            <a:extLst>
              <a:ext uri="{FF2B5EF4-FFF2-40B4-BE49-F238E27FC236}">
                <a16:creationId xmlns:a16="http://schemas.microsoft.com/office/drawing/2014/main" id="{3F644F6C-AAEE-44AD-B0D6-765A0338476A}"/>
              </a:ext>
            </a:extLst>
          </p:cNvPr>
          <p:cNvSpPr/>
          <p:nvPr/>
        </p:nvSpPr>
        <p:spPr>
          <a:xfrm>
            <a:off x="7562229" y="3257933"/>
            <a:ext cx="3913828" cy="523220"/>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13462">
                  <a:solidFill>
                    <a:srgbClr val="FFFFFF"/>
                  </a:solidFill>
                  <a:prstDash val="solid"/>
                </a:ln>
                <a:solidFill>
                  <a:srgbClr val="1A1A1A">
                    <a:lumMod val="85000"/>
                    <a:lumOff val="15000"/>
                  </a:srgbClr>
                </a:solidFill>
                <a:effectLst>
                  <a:outerShdw dist="38100" dir="2700000" algn="bl" rotWithShape="0">
                    <a:srgbClr val="737373"/>
                  </a:outerShdw>
                </a:effectLst>
                <a:uLnTx/>
                <a:uFillTx/>
                <a:latin typeface="Segoe UI"/>
                <a:ea typeface="+mn-ea"/>
                <a:cs typeface="+mn-cs"/>
              </a:rPr>
              <a:t>local +remote storage</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057155" y="4501428"/>
            <a:ext cx="1611339" cy="834737"/>
          </a:xfrm>
          <a:prstGeom prst="roundRect">
            <a:avLst/>
          </a:prstGeom>
          <a:noFill/>
          <a:ln>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B7EF98BD-F864-443F-AEAC-E8FB14558514}"/>
              </a:ext>
            </a:extLst>
          </p:cNvPr>
          <p:cNvSpPr/>
          <p:nvPr/>
        </p:nvSpPr>
        <p:spPr>
          <a:xfrm>
            <a:off x="10229992" y="1424695"/>
            <a:ext cx="438502" cy="400110"/>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a:t>
            </a:r>
          </a:p>
        </p:txBody>
      </p:sp>
      <p:sp>
        <p:nvSpPr>
          <p:cNvPr id="37" name="Rectangle 36">
            <a:extLst>
              <a:ext uri="{FF2B5EF4-FFF2-40B4-BE49-F238E27FC236}">
                <a16:creationId xmlns:a16="http://schemas.microsoft.com/office/drawing/2014/main" id="{01EACB8A-D56B-4601-A5F3-35A6AF626D50}"/>
              </a:ext>
            </a:extLst>
          </p:cNvPr>
          <p:cNvSpPr/>
          <p:nvPr/>
        </p:nvSpPr>
        <p:spPr>
          <a:xfrm>
            <a:off x="9252080" y="87867"/>
            <a:ext cx="2832827" cy="369332"/>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*Not in managed instance</a:t>
            </a:r>
          </a:p>
        </p:txBody>
      </p:sp>
      <p:sp>
        <p:nvSpPr>
          <p:cNvPr id="38" name="Rectangle 37">
            <a:extLst>
              <a:ext uri="{FF2B5EF4-FFF2-40B4-BE49-F238E27FC236}">
                <a16:creationId xmlns:a16="http://schemas.microsoft.com/office/drawing/2014/main" id="{ECEB864F-B68B-4F91-B6E2-69615BAA6EFD}"/>
              </a:ext>
            </a:extLst>
          </p:cNvPr>
          <p:cNvSpPr/>
          <p:nvPr/>
        </p:nvSpPr>
        <p:spPr>
          <a:xfrm>
            <a:off x="3273614" y="6056440"/>
            <a:ext cx="438502" cy="400110"/>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C84C26D-0273-479F-86D1-509B19459950}"/>
                                            </p:graphicEl>
                                          </p:spTgt>
                                        </p:tgtEl>
                                        <p:attrNameLst>
                                          <p:attrName>style.visibility</p:attrName>
                                        </p:attrNameLst>
                                      </p:cBhvr>
                                      <p:to>
                                        <p:strVal val="visible"/>
                                      </p:to>
                                    </p:set>
                                    <p:animEffect transition="in" filter="fade">
                                      <p:cBhvr>
                                        <p:cTn id="7" dur="500"/>
                                        <p:tgtEl>
                                          <p:spTgt spid="4">
                                            <p:graphicEl>
                                              <a:dgm id="{2C84C26D-0273-479F-86D1-509B1945995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8B9873B6-F0A9-462A-8CCE-5AA34B04F006}"/>
                                            </p:graphicEl>
                                          </p:spTgt>
                                        </p:tgtEl>
                                        <p:attrNameLst>
                                          <p:attrName>style.visibility</p:attrName>
                                        </p:attrNameLst>
                                      </p:cBhvr>
                                      <p:to>
                                        <p:strVal val="visible"/>
                                      </p:to>
                                    </p:set>
                                    <p:animEffect transition="in" filter="fade">
                                      <p:cBhvr>
                                        <p:cTn id="10" dur="500"/>
                                        <p:tgtEl>
                                          <p:spTgt spid="4">
                                            <p:graphicEl>
                                              <a:dgm id="{8B9873B6-F0A9-462A-8CCE-5AA34B04F00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615B394E-A378-4DD2-AC33-2CD30BEC5874}"/>
                                            </p:graphicEl>
                                          </p:spTgt>
                                        </p:tgtEl>
                                        <p:attrNameLst>
                                          <p:attrName>style.visibility</p:attrName>
                                        </p:attrNameLst>
                                      </p:cBhvr>
                                      <p:to>
                                        <p:strVal val="visible"/>
                                      </p:to>
                                    </p:set>
                                    <p:animEffect transition="in" filter="fade">
                                      <p:cBhvr>
                                        <p:cTn id="13" dur="500"/>
                                        <p:tgtEl>
                                          <p:spTgt spid="4">
                                            <p:graphicEl>
                                              <a:dgm id="{615B394E-A378-4DD2-AC33-2CD30BEC587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C9F5BEC4-3468-4F65-B477-C1E549111A2C}"/>
                                            </p:graphicEl>
                                          </p:spTgt>
                                        </p:tgtEl>
                                        <p:attrNameLst>
                                          <p:attrName>style.visibility</p:attrName>
                                        </p:attrNameLst>
                                      </p:cBhvr>
                                      <p:to>
                                        <p:strVal val="visible"/>
                                      </p:to>
                                    </p:set>
                                    <p:animEffect transition="in" filter="fade">
                                      <p:cBhvr>
                                        <p:cTn id="18" dur="500"/>
                                        <p:tgtEl>
                                          <p:spTgt spid="4">
                                            <p:graphicEl>
                                              <a:dgm id="{C9F5BEC4-3468-4F65-B477-C1E549111A2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44E6CDD5-C2C5-4187-BD2C-F773C858C04F}"/>
                                            </p:graphicEl>
                                          </p:spTgt>
                                        </p:tgtEl>
                                        <p:attrNameLst>
                                          <p:attrName>style.visibility</p:attrName>
                                        </p:attrNameLst>
                                      </p:cBhvr>
                                      <p:to>
                                        <p:strVal val="visible"/>
                                      </p:to>
                                    </p:set>
                                    <p:animEffect transition="in" filter="fade">
                                      <p:cBhvr>
                                        <p:cTn id="21" dur="500"/>
                                        <p:tgtEl>
                                          <p:spTgt spid="4">
                                            <p:graphicEl>
                                              <a:dgm id="{44E6CDD5-C2C5-4187-BD2C-F773C858C04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31449259-44DD-4AF4-9B49-5F5BC5BB94FD}"/>
                                            </p:graphicEl>
                                          </p:spTgt>
                                        </p:tgtEl>
                                        <p:attrNameLst>
                                          <p:attrName>style.visibility</p:attrName>
                                        </p:attrNameLst>
                                      </p:cBhvr>
                                      <p:to>
                                        <p:strVal val="visible"/>
                                      </p:to>
                                    </p:set>
                                    <p:animEffect transition="in" filter="fade">
                                      <p:cBhvr>
                                        <p:cTn id="24" dur="500"/>
                                        <p:tgtEl>
                                          <p:spTgt spid="4">
                                            <p:graphicEl>
                                              <a:dgm id="{31449259-44DD-4AF4-9B49-5F5BC5BB94FD}"/>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graphicEl>
                                              <a:dgm id="{770C1581-E85B-45BA-AEBA-D4F14908594F}"/>
                                            </p:graphicEl>
                                          </p:spTgt>
                                        </p:tgtEl>
                                        <p:attrNameLst>
                                          <p:attrName>style.visibility</p:attrName>
                                        </p:attrNameLst>
                                      </p:cBhvr>
                                      <p:to>
                                        <p:strVal val="visible"/>
                                      </p:to>
                                    </p:set>
                                    <p:animEffect transition="in" filter="fade">
                                      <p:cBhvr>
                                        <p:cTn id="27" dur="500"/>
                                        <p:tgtEl>
                                          <p:spTgt spid="4">
                                            <p:graphicEl>
                                              <a:dgm id="{770C1581-E85B-45BA-AEBA-D4F14908594F}"/>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E5229494-786B-439E-A600-0AB02983F7ED}"/>
                                            </p:graphicEl>
                                          </p:spTgt>
                                        </p:tgtEl>
                                        <p:attrNameLst>
                                          <p:attrName>style.visibility</p:attrName>
                                        </p:attrNameLst>
                                      </p:cBhvr>
                                      <p:to>
                                        <p:strVal val="visible"/>
                                      </p:to>
                                    </p:set>
                                    <p:animEffect transition="in" filter="fade">
                                      <p:cBhvr>
                                        <p:cTn id="30" dur="500"/>
                                        <p:tgtEl>
                                          <p:spTgt spid="4">
                                            <p:graphicEl>
                                              <a:dgm id="{E5229494-786B-439E-A600-0AB02983F7E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82AFED9B-E46C-4601-9AD5-9E43F673C095}"/>
                                            </p:graphicEl>
                                          </p:spTgt>
                                        </p:tgtEl>
                                        <p:attrNameLst>
                                          <p:attrName>style.visibility</p:attrName>
                                        </p:attrNameLst>
                                      </p:cBhvr>
                                      <p:to>
                                        <p:strVal val="visible"/>
                                      </p:to>
                                    </p:set>
                                    <p:animEffect transition="in" filter="fade">
                                      <p:cBhvr>
                                        <p:cTn id="33" dur="500"/>
                                        <p:tgtEl>
                                          <p:spTgt spid="4">
                                            <p:graphicEl>
                                              <a:dgm id="{82AFED9B-E46C-4601-9AD5-9E43F673C095}"/>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500"/>
                                        <p:tgtEl>
                                          <p:spTgt spid="7"/>
                                        </p:tgtEl>
                                      </p:cBhvr>
                                    </p:animEffect>
                                  </p:childTnLst>
                                </p:cTn>
                              </p:par>
                              <p:par>
                                <p:cTn id="85" presetID="10"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10" presetClass="entr" presetSubtype="0" fill="hold"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500"/>
                                        <p:tgtEl>
                                          <p:spTgt spid="11"/>
                                        </p:tgtEl>
                                      </p:cBhvr>
                                    </p:animEffect>
                                  </p:childTnLst>
                                </p:cTn>
                              </p:par>
                              <p:par>
                                <p:cTn id="94" presetID="10"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par>
                                <p:cTn id="97" presetID="10" presetClass="entr" presetSubtype="0" fill="hold" nodeType="withEffect">
                                  <p:stCondLst>
                                    <p:cond delay="0"/>
                                  </p:stCondLst>
                                  <p:childTnLst>
                                    <p:set>
                                      <p:cBhvr>
                                        <p:cTn id="98" dur="1" fill="hold">
                                          <p:stCondLst>
                                            <p:cond delay="0"/>
                                          </p:stCondLst>
                                        </p:cTn>
                                        <p:tgtEl>
                                          <p:spTgt spid="13"/>
                                        </p:tgtEl>
                                        <p:attrNameLst>
                                          <p:attrName>style.visibility</p:attrName>
                                        </p:attrNameLst>
                                      </p:cBhvr>
                                      <p:to>
                                        <p:strVal val="visible"/>
                                      </p:to>
                                    </p:set>
                                    <p:animEffect transition="in" filter="fade">
                                      <p:cBhvr>
                                        <p:cTn id="99" dur="500"/>
                                        <p:tgtEl>
                                          <p:spTgt spid="1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500"/>
                                        <p:tgtEl>
                                          <p:spTgt spid="2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P spid="15"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p:bldP spid="35" grpId="0" animBg="1"/>
      <p:bldP spid="36" grpId="0"/>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6814" y="696959"/>
            <a:ext cx="10923815" cy="963112"/>
          </a:xfrm>
        </p:spPr>
        <p:txBody>
          <a:bodyPr>
            <a:noAutofit/>
          </a:bodyPr>
          <a:lstStyle/>
          <a:p>
            <a:pPr algn="l"/>
            <a:r>
              <a:rPr lang="en-US" sz="5400" b="1" dirty="0">
                <a:solidFill>
                  <a:srgbClr val="C00000"/>
                </a:solidFill>
              </a:rPr>
              <a:t>Demo</a:t>
            </a:r>
          </a:p>
        </p:txBody>
      </p:sp>
      <p:sp>
        <p:nvSpPr>
          <p:cNvPr id="3" name="Subtitle 2">
            <a:extLst>
              <a:ext uri="{FF2B5EF4-FFF2-40B4-BE49-F238E27FC236}">
                <a16:creationId xmlns:a16="http://schemas.microsoft.com/office/drawing/2014/main" id="{08C9F71A-5DF9-418C-B106-E85F3DCEDBBE}"/>
              </a:ext>
            </a:extLst>
          </p:cNvPr>
          <p:cNvSpPr>
            <a:spLocks noGrp="1"/>
          </p:cNvSpPr>
          <p:nvPr>
            <p:ph type="subTitle" idx="1"/>
          </p:nvPr>
        </p:nvSpPr>
        <p:spPr>
          <a:xfrm>
            <a:off x="636813" y="2059841"/>
            <a:ext cx="10923815" cy="4101200"/>
          </a:xfrm>
        </p:spPr>
        <p:txBody>
          <a:bodyPr>
            <a:noAutofit/>
          </a:bodyPr>
          <a:lstStyle/>
          <a:p>
            <a:pPr algn="l">
              <a:spcAft>
                <a:spcPts val="898"/>
              </a:spcAft>
            </a:pPr>
            <a:r>
              <a:rPr lang="en-US" dirty="0">
                <a:solidFill>
                  <a:srgbClr val="000000"/>
                </a:solidFill>
                <a:latin typeface="Arial" panose="020B0604020202020204" pitchFamily="34" charset="0"/>
              </a:rPr>
              <a:t>Really fast scaling for really big databases</a:t>
            </a:r>
          </a:p>
          <a:p>
            <a:pPr algn="l">
              <a:spcAft>
                <a:spcPts val="898"/>
              </a:spcAft>
            </a:pPr>
            <a:r>
              <a:rPr lang="en-US" dirty="0">
                <a:solidFill>
                  <a:srgbClr val="000000"/>
                </a:solidFill>
                <a:latin typeface="Arial" panose="020B0604020202020204" pitchFamily="34" charset="0"/>
              </a:rPr>
              <a:t>with Azure SQL Database – Hyperscale </a:t>
            </a:r>
          </a:p>
        </p:txBody>
      </p:sp>
    </p:spTree>
    <p:extLst>
      <p:ext uri="{BB962C8B-B14F-4D97-AF65-F5344CB8AC3E}">
        <p14:creationId xmlns:p14="http://schemas.microsoft.com/office/powerpoint/2010/main" val="3576791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30234" y="547501"/>
            <a:ext cx="5665767" cy="1067483"/>
          </a:xfrm>
        </p:spPr>
        <p:txBody>
          <a:bodyPr/>
          <a:lstStyle/>
          <a:p>
            <a:r>
              <a:rPr lang="en-US" sz="3200"/>
              <a:t>Challenges with sporadic or unpredictable usage</a:t>
            </a:r>
          </a:p>
        </p:txBody>
      </p:sp>
      <p:grpSp>
        <p:nvGrpSpPr>
          <p:cNvPr id="220" name="Group 219">
            <a:extLst>
              <a:ext uri="{FF2B5EF4-FFF2-40B4-BE49-F238E27FC236}">
                <a16:creationId xmlns:a16="http://schemas.microsoft.com/office/drawing/2014/main" id="{85CC2D87-D788-422A-8702-696EA4F5A305}"/>
              </a:ext>
            </a:extLst>
          </p:cNvPr>
          <p:cNvGrpSpPr/>
          <p:nvPr/>
        </p:nvGrpSpPr>
        <p:grpSpPr>
          <a:xfrm>
            <a:off x="6659944" y="1582076"/>
            <a:ext cx="4930999" cy="4694349"/>
            <a:chOff x="6651635" y="878026"/>
            <a:chExt cx="4932395" cy="4695680"/>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309642" y="4418763"/>
              <a:ext cx="4183624" cy="460299"/>
              <a:chOff x="7309642" y="4418763"/>
              <a:chExt cx="4183624"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2"/>
                <a:ext cx="169325" cy="372523"/>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2"/>
                <a:ext cx="169325" cy="3781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0" y="4490519"/>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2" y="4502612"/>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3" y="450296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6"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0" y="4493694"/>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29" y="4425064"/>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3"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5" y="442561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7" y="4421959"/>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1" y="4418763"/>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37643" y="5377373"/>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Min </a:t>
              </a:r>
              <a:r>
                <a:rPr lang="en-US" sz="1100" kern="0" err="1">
                  <a:solidFill>
                    <a:srgbClr val="000000"/>
                  </a:solidFill>
                  <a:latin typeface="Segoe UI"/>
                  <a:cs typeface="Segoe UI" panose="020B0502040204020203" pitchFamily="34" charset="0"/>
                </a:rPr>
                <a:t>vcores</a:t>
              </a:r>
              <a:endParaRPr lang="en-US" sz="1100" kern="0">
                <a:solidFill>
                  <a:srgbClr val="000000"/>
                </a:solidFill>
                <a:latin typeface="Segoe UI"/>
                <a:cs typeface="Segoe UI" panose="020B0502040204020203" pitchFamily="34" charset="0"/>
              </a:endParaRP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99187" y="2990910"/>
              <a:ext cx="3151188" cy="246291"/>
            </a:xfrm>
            <a:prstGeom prst="rect">
              <a:avLst/>
            </a:prstGeom>
            <a:noFill/>
          </p:spPr>
          <p:txBody>
            <a:bodyPr wrap="square" lIns="0" tIns="0" rIns="0" bIns="0" rtlCol="0">
              <a:spAutoFit/>
            </a:bodyPr>
            <a:lstStyle/>
            <a:p>
              <a:pPr algn="ctr" defTabSz="914070">
                <a:defRPr/>
              </a:pPr>
              <a:r>
                <a:rPr lang="en-US" sz="1600" kern="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205690" y="158344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86573" y="1004373"/>
              <a:ext cx="4497457" cy="246291"/>
            </a:xfrm>
            <a:prstGeom prst="rect">
              <a:avLst/>
            </a:prstGeom>
            <a:noFill/>
          </p:spPr>
          <p:txBody>
            <a:bodyPr wrap="square" lIns="0" tIns="0" rIns="0" bIns="0" rtlCol="0">
              <a:spAutoFit/>
            </a:bodyPr>
            <a:lstStyle/>
            <a:p>
              <a:pPr algn="ctr" defTabSz="914070">
                <a:defRPr/>
              </a:pPr>
              <a:r>
                <a:rPr lang="en-US" sz="1600" kern="0">
                  <a:solidFill>
                    <a:srgbClr val="0078D4"/>
                  </a:solidFill>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914070">
                <a:defRPr/>
              </a:pPr>
              <a:endParaRPr lang="en-US" kern="0">
                <a:solidFill>
                  <a:prstClr val="white"/>
                </a:solidFill>
                <a:latin typeface="Segoe UI"/>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205690" y="347966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32649" y="2811551"/>
              <a:ext cx="563470"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200345" y="4284173"/>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324937" y="1661127"/>
              <a:ext cx="4259093"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92130" y="2811551"/>
              <a:ext cx="663856"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415210"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Max </a:t>
              </a:r>
              <a:r>
                <a:rPr lang="en-US" sz="1100" kern="0" err="1">
                  <a:solidFill>
                    <a:srgbClr val="000000"/>
                  </a:solidFill>
                  <a:latin typeface="Segoe UI"/>
                  <a:cs typeface="Segoe UI" panose="020B0502040204020203" pitchFamily="34" charset="0"/>
                </a:rPr>
                <a:t>vcores</a:t>
              </a:r>
              <a:endParaRPr lang="en-US" sz="1100" kern="0">
                <a:solidFill>
                  <a:srgbClr val="000000"/>
                </a:solidFill>
                <a:latin typeface="Segoe UI"/>
                <a:cs typeface="Segoe UI" panose="020B0502040204020203" pitchFamily="34" charset="0"/>
              </a:endParaRPr>
            </a:p>
          </p:txBody>
        </p:sp>
        <p:sp>
          <p:nvSpPr>
            <p:cNvPr id="233" name="TextBox 232">
              <a:extLst>
                <a:ext uri="{FF2B5EF4-FFF2-40B4-BE49-F238E27FC236}">
                  <a16:creationId xmlns:a16="http://schemas.microsoft.com/office/drawing/2014/main" id="{540FB0EC-087E-4768-9D1B-FD87C17907BF}"/>
                </a:ext>
              </a:extLst>
            </p:cNvPr>
            <p:cNvSpPr txBox="1"/>
            <p:nvPr/>
          </p:nvSpPr>
          <p:spPr>
            <a:xfrm>
              <a:off x="9591321"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65018" y="3544960"/>
              <a:ext cx="0" cy="822817"/>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67764" y="3544960"/>
              <a:ext cx="0" cy="822817"/>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70510" y="3544960"/>
              <a:ext cx="0" cy="822817"/>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73256" y="3276134"/>
              <a:ext cx="0" cy="1091643"/>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74852" y="3056343"/>
              <a:ext cx="1150" cy="1311434"/>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76624" y="2385107"/>
              <a:ext cx="110" cy="1979691"/>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81494" y="3002561"/>
              <a:ext cx="8396" cy="1365216"/>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84240" y="2800350"/>
              <a:ext cx="0" cy="1567427"/>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83938" y="2237178"/>
              <a:ext cx="8403" cy="2127620"/>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97115" y="1744910"/>
              <a:ext cx="0" cy="2622867"/>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67362" y="1827023"/>
              <a:ext cx="32499" cy="254075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96171" y="2863191"/>
              <a:ext cx="21279" cy="1501607"/>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33038" y="2935203"/>
              <a:ext cx="0" cy="1429595"/>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30469" y="3286766"/>
              <a:ext cx="9508" cy="1085489"/>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38530" y="3559049"/>
              <a:ext cx="0" cy="805749"/>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48659" y="3544759"/>
              <a:ext cx="3676" cy="820039"/>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51405" y="3536492"/>
              <a:ext cx="0" cy="828306"/>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54151" y="3544960"/>
              <a:ext cx="4139" cy="819838"/>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72094" y="3536492"/>
              <a:ext cx="5105" cy="828306"/>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65649"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200466" y="5454932"/>
              <a:ext cx="191828"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63695" y="5454932"/>
              <a:ext cx="191828" cy="4571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406270" y="5454932"/>
              <a:ext cx="191828" cy="4571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515946" y="5454932"/>
              <a:ext cx="191828"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84498" y="3567495"/>
              <a:ext cx="0" cy="805749"/>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94627" y="3553205"/>
              <a:ext cx="3676" cy="820039"/>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97373" y="3544938"/>
              <a:ext cx="0" cy="828306"/>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700119" y="3553406"/>
              <a:ext cx="4139" cy="819838"/>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818062" y="3538588"/>
              <a:ext cx="5105" cy="828306"/>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38755" y="3544938"/>
              <a:ext cx="5105" cy="828306"/>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48345" y="3592912"/>
              <a:ext cx="6504" cy="765085"/>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60748" y="3560694"/>
              <a:ext cx="0" cy="805749"/>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70877" y="3546404"/>
              <a:ext cx="3676" cy="820039"/>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73623" y="3538137"/>
              <a:ext cx="0" cy="828306"/>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76369" y="3546605"/>
              <a:ext cx="4139" cy="819838"/>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94312" y="3538137"/>
              <a:ext cx="5105" cy="828306"/>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324937" y="4365716"/>
              <a:ext cx="4219974" cy="2061"/>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algn="ctr" defTabSz="914070">
                <a:defRPr/>
              </a:pPr>
              <a:endParaRPr lang="en-US" kern="0">
                <a:solidFill>
                  <a:prstClr val="white"/>
                </a:solidFill>
                <a:latin typeface="Segoe UI"/>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33194" y="3565428"/>
              <a:ext cx="4250836"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36330" y="3379497"/>
              <a:ext cx="368743" cy="1550699"/>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10007073" y="3382779"/>
              <a:ext cx="833972" cy="1550699"/>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818062" y="3002561"/>
              <a:ext cx="0" cy="348473"/>
            </a:xfrm>
            <a:prstGeom prst="straightConnector1">
              <a:avLst/>
            </a:prstGeom>
            <a:noFill/>
            <a:ln w="9525" cap="flat" cmpd="sng" algn="ctr">
              <a:solidFill>
                <a:sysClr val="windowText" lastClr="000000"/>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24059" y="3002561"/>
              <a:ext cx="0" cy="348473"/>
            </a:xfrm>
            <a:prstGeom prst="straightConnector1">
              <a:avLst/>
            </a:prstGeom>
            <a:noFill/>
            <a:ln w="9525" cap="flat" cmpd="sng" algn="ctr">
              <a:solidFill>
                <a:sysClr val="windowText" lastClr="000000"/>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2" y="2333670"/>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70"/>
                <a:endParaRPr lang="en-US">
                  <a:solidFill>
                    <a:srgbClr val="3C3C41"/>
                  </a:solidFill>
                  <a:latin typeface="Segoe UI"/>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a:solidFill>
                    <a:srgbClr val="3C3C41"/>
                  </a:solidFill>
                  <a:latin typeface="Segoe UI"/>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a:solidFill>
                    <a:srgbClr val="3C3C41"/>
                  </a:solidFill>
                  <a:latin typeface="Segoe UI"/>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a:solidFill>
                    <a:srgbClr val="3C3C41"/>
                  </a:solidFill>
                  <a:latin typeface="Segoe UI"/>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a:solidFill>
                    <a:srgbClr val="3C3C41"/>
                  </a:solidFill>
                  <a:latin typeface="Segoe UI"/>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a:solidFill>
                    <a:srgbClr val="3C3C41"/>
                  </a:solidFill>
                  <a:latin typeface="Segoe UI"/>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a:solidFill>
                    <a:srgbClr val="3C3C41"/>
                  </a:solidFill>
                  <a:latin typeface="Segoe UI"/>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a:solidFill>
                    <a:srgbClr val="3C3C41"/>
                  </a:solidFill>
                  <a:latin typeface="Segoe UI"/>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19" y="3488928"/>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defTabSz="914070">
                  <a:defRPr/>
                </a:pPr>
                <a:endParaRPr lang="en-US" sz="1600">
                  <a:solidFill>
                    <a:srgbClr val="000000"/>
                  </a:solidFill>
                  <a:latin typeface="Segoe UI"/>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2" y="4644185"/>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8" y="2273814"/>
            <a:ext cx="4557659" cy="829182"/>
          </a:xfrm>
          <a:prstGeom prst="rect">
            <a:avLst/>
          </a:prstGeom>
        </p:spPr>
        <p:txBody>
          <a:bodyPr wrap="square">
            <a:spAutoFit/>
          </a:bodyPr>
          <a:lstStyle/>
          <a:p>
            <a:pPr defTabSz="914070"/>
            <a:r>
              <a:rPr lang="en-US" sz="1600" b="1">
                <a:solidFill>
                  <a:srgbClr val="FFFFFF"/>
                </a:solidFill>
                <a:latin typeface="Segoe UI Semibold"/>
              </a:rPr>
              <a:t>Line of business apps </a:t>
            </a:r>
          </a:p>
          <a:p>
            <a:pPr defTabSz="914070"/>
            <a:r>
              <a:rPr lang="en-US" sz="1600">
                <a:solidFill>
                  <a:srgbClr val="FFFFFF"/>
                </a:solidFill>
                <a:latin typeface="Segoe UI"/>
              </a:rPr>
              <a:t>Expense reporting and employee tracking apps </a:t>
            </a:r>
          </a:p>
          <a:p>
            <a:pPr defTabSz="914070"/>
            <a:r>
              <a:rPr lang="en-US" sz="1600">
                <a:solidFill>
                  <a:srgbClr val="FFFFFF"/>
                </a:solidFill>
                <a:latin typeface="Segoe UI"/>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451147"/>
            <a:ext cx="4478256" cy="829182"/>
          </a:xfrm>
          <a:prstGeom prst="rect">
            <a:avLst/>
          </a:prstGeom>
        </p:spPr>
        <p:txBody>
          <a:bodyPr wrap="square">
            <a:spAutoFit/>
          </a:bodyPr>
          <a:lstStyle/>
          <a:p>
            <a:pPr defTabSz="914070"/>
            <a:r>
              <a:rPr lang="en-US" sz="1600" b="1">
                <a:solidFill>
                  <a:srgbClr val="FFFFFF"/>
                </a:solidFill>
                <a:latin typeface="Segoe UI Semibold"/>
              </a:rPr>
              <a:t>E-commerce</a:t>
            </a:r>
            <a:r>
              <a:rPr lang="en-US" sz="1600">
                <a:solidFill>
                  <a:srgbClr val="FFFFFF"/>
                </a:solidFill>
                <a:latin typeface="Segoe UI Semibold"/>
              </a:rPr>
              <a:t> </a:t>
            </a:r>
          </a:p>
          <a:p>
            <a:pPr defTabSz="914070"/>
            <a:r>
              <a:rPr lang="en-US" sz="1600">
                <a:solidFill>
                  <a:srgbClr val="FFFFFF"/>
                </a:solidFill>
                <a:latin typeface="Segoe UI"/>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59" y="4641788"/>
            <a:ext cx="6094271" cy="829182"/>
          </a:xfrm>
          <a:prstGeom prst="rect">
            <a:avLst/>
          </a:prstGeom>
        </p:spPr>
        <p:txBody>
          <a:bodyPr>
            <a:spAutoFit/>
          </a:bodyPr>
          <a:lstStyle/>
          <a:p>
            <a:pPr defTabSz="914070"/>
            <a:r>
              <a:rPr lang="en-US" sz="1600" b="1">
                <a:solidFill>
                  <a:srgbClr val="FFFFFF"/>
                </a:solidFill>
                <a:latin typeface="Segoe UI Semibold"/>
              </a:rPr>
              <a:t>Dev/test workloads </a:t>
            </a:r>
          </a:p>
          <a:p>
            <a:pPr defTabSz="914070"/>
            <a:r>
              <a:rPr lang="en-US" sz="1600">
                <a:solidFill>
                  <a:srgbClr val="FFFFFF"/>
                </a:solidFill>
                <a:latin typeface="Segoe UI"/>
              </a:rPr>
              <a:t>Handling unpredictable workload needs </a:t>
            </a:r>
          </a:p>
          <a:p>
            <a:pPr defTabSz="914070"/>
            <a:endParaRPr lang="en-US" sz="1600" b="1">
              <a:solidFill>
                <a:srgbClr val="FFFFFF"/>
              </a:solidFill>
              <a:latin typeface="Segoe UI"/>
            </a:endParaRPr>
          </a:p>
        </p:txBody>
      </p:sp>
      <p:sp>
        <p:nvSpPr>
          <p:cNvPr id="125" name="Title 3">
            <a:extLst>
              <a:ext uri="{FF2B5EF4-FFF2-40B4-BE49-F238E27FC236}">
                <a16:creationId xmlns:a16="http://schemas.microsoft.com/office/drawing/2014/main" id="{D8F633B0-247A-4B12-B424-411A8938C2E9}"/>
              </a:ext>
            </a:extLst>
          </p:cNvPr>
          <p:cNvSpPr txBox="1">
            <a:spLocks/>
          </p:cNvSpPr>
          <p:nvPr/>
        </p:nvSpPr>
        <p:spPr>
          <a:xfrm>
            <a:off x="6507276" y="693735"/>
            <a:ext cx="5769513" cy="624259"/>
          </a:xfrm>
          <a:prstGeom prst="rect">
            <a:avLst/>
          </a:prstGeom>
        </p:spPr>
        <p:txBody>
          <a:bodyPr vert="horz" wrap="square" lIns="0" tIns="89642" rIns="143428" bIns="89642" rtlCol="0" anchor="ctr">
            <a:spAutoFit/>
          </a:bodyPr>
          <a:lstStyle>
            <a:lvl1pPr algn="l" defTabSz="932406"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defTabSz="914038"/>
            <a:r>
              <a:rPr lang="en-US" sz="3200" spc="-49">
                <a:gradFill>
                  <a:gsLst>
                    <a:gs pos="1250">
                      <a:srgbClr val="3C3C41"/>
                    </a:gs>
                    <a:gs pos="100000">
                      <a:srgbClr val="3C3C41"/>
                    </a:gs>
                  </a:gsLst>
                  <a:lin ang="5400000" scaled="0"/>
                </a:gradFill>
                <a:latin typeface="Segoe UI Semibold"/>
              </a:rPr>
              <a:t>Azure SQL Database Serverless</a:t>
            </a:r>
          </a:p>
        </p:txBody>
      </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589825" y="458046"/>
            <a:ext cx="11015394" cy="443160"/>
          </a:xfrm>
        </p:spPr>
        <p:txBody>
          <a:bodyPr vert="horz" wrap="square" lIns="0" tIns="161333" rIns="0" bIns="0" rtlCol="0" anchor="t">
            <a:noAutofit/>
          </a:bodyPr>
          <a:lstStyle/>
          <a:p>
            <a:pPr defTabSz="914192">
              <a:lnSpc>
                <a:spcPct val="90000"/>
              </a:lnSpc>
            </a:pPr>
            <a:r>
              <a:rPr lang="en-US" sz="3136" spc="0">
                <a:solidFill>
                  <a:srgbClr val="000000"/>
                </a:solidFill>
              </a:rPr>
              <a:t>When is elastic pools the right choice?</a:t>
            </a:r>
          </a:p>
        </p:txBody>
      </p:sp>
      <p:sp>
        <p:nvSpPr>
          <p:cNvPr id="8" name="Rectangle 7">
            <a:extLst>
              <a:ext uri="{FF2B5EF4-FFF2-40B4-BE49-F238E27FC236}">
                <a16:creationId xmlns:a16="http://schemas.microsoft.com/office/drawing/2014/main" id="{368EC92C-2E44-46CF-96EE-55366FD7B2A8}"/>
              </a:ext>
            </a:extLst>
          </p:cNvPr>
          <p:cNvSpPr/>
          <p:nvPr/>
        </p:nvSpPr>
        <p:spPr>
          <a:xfrm>
            <a:off x="519849" y="1539753"/>
            <a:ext cx="5669052" cy="1938992"/>
          </a:xfrm>
          <a:prstGeom prst="rect">
            <a:avLst/>
          </a:prstGeom>
        </p:spPr>
        <p:txBody>
          <a:bodyPr wrap="square">
            <a:spAutoFit/>
          </a:bodyPr>
          <a:lstStyle/>
          <a:p>
            <a:pPr defTabSz="914070"/>
            <a:r>
              <a:rPr lang="en-US" sz="2400">
                <a:solidFill>
                  <a:srgbClr val="0070C0"/>
                </a:solidFill>
                <a:latin typeface="Segoe UI"/>
              </a:rPr>
              <a:t>Multiple databases with unpredictable and intermittent usage patterns can be consolidated into a single server and use elastic pools for better price optimization </a:t>
            </a:r>
          </a:p>
        </p:txBody>
      </p:sp>
      <p:cxnSp>
        <p:nvCxnSpPr>
          <p:cNvPr id="68" name="Straight Connector 67">
            <a:extLst>
              <a:ext uri="{FF2B5EF4-FFF2-40B4-BE49-F238E27FC236}">
                <a16:creationId xmlns:a16="http://schemas.microsoft.com/office/drawing/2014/main" id="{C5731FD0-5116-4E50-9E2D-C573FF507E78}"/>
              </a:ext>
            </a:extLst>
          </p:cNvPr>
          <p:cNvCxnSpPr>
            <a:cxnSpLocks/>
          </p:cNvCxnSpPr>
          <p:nvPr/>
        </p:nvCxnSpPr>
        <p:spPr>
          <a:xfrm flipH="1">
            <a:off x="9149654" y="3405566"/>
            <a:ext cx="1147990" cy="3967"/>
          </a:xfrm>
          <a:prstGeom prst="line">
            <a:avLst/>
          </a:prstGeom>
          <a:noFill/>
          <a:ln w="12700" cap="flat" cmpd="sng" algn="ctr">
            <a:solidFill>
              <a:sysClr val="windowText" lastClr="000000"/>
            </a:solidFill>
            <a:prstDash val="solid"/>
            <a:headEnd type="none"/>
            <a:tailEnd type="none"/>
          </a:ln>
          <a:effectLst/>
        </p:spPr>
      </p:cxnSp>
      <p:sp>
        <p:nvSpPr>
          <p:cNvPr id="69" name="Freeform 45">
            <a:extLst>
              <a:ext uri="{FF2B5EF4-FFF2-40B4-BE49-F238E27FC236}">
                <a16:creationId xmlns:a16="http://schemas.microsoft.com/office/drawing/2014/main" id="{3D9C02A9-09F4-463A-A30C-E9B3BC51579C}"/>
              </a:ext>
            </a:extLst>
          </p:cNvPr>
          <p:cNvSpPr/>
          <p:nvPr/>
        </p:nvSpPr>
        <p:spPr bwMode="auto">
          <a:xfrm>
            <a:off x="8604007" y="4161258"/>
            <a:ext cx="1693641" cy="1140904"/>
          </a:xfrm>
          <a:custGeom>
            <a:avLst/>
            <a:gdLst>
              <a:gd name="connsiteX0" fmla="*/ 0 w 1694121"/>
              <a:gd name="connsiteY0" fmla="*/ 0 h 1141228"/>
              <a:gd name="connsiteX1" fmla="*/ 0 w 1694121"/>
              <a:gd name="connsiteY1" fmla="*/ 1141228 h 1141228"/>
              <a:gd name="connsiteX2" fmla="*/ 1694121 w 1694121"/>
              <a:gd name="connsiteY2" fmla="*/ 1141228 h 1141228"/>
            </a:gdLst>
            <a:ahLst/>
            <a:cxnLst>
              <a:cxn ang="0">
                <a:pos x="connsiteX0" y="connsiteY0"/>
              </a:cxn>
              <a:cxn ang="0">
                <a:pos x="connsiteX1" y="connsiteY1"/>
              </a:cxn>
              <a:cxn ang="0">
                <a:pos x="connsiteX2" y="connsiteY2"/>
              </a:cxn>
            </a:cxnLst>
            <a:rect l="l" t="t" r="r" b="b"/>
            <a:pathLst>
              <a:path w="1694121" h="1141228">
                <a:moveTo>
                  <a:pt x="0" y="0"/>
                </a:moveTo>
                <a:lnTo>
                  <a:pt x="0" y="1141228"/>
                </a:lnTo>
                <a:lnTo>
                  <a:pt x="1694121" y="1141228"/>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kern="0">
              <a:solidFill>
                <a:prstClr val="white"/>
              </a:solidFill>
              <a:latin typeface="Segoe UI"/>
            </a:endParaRPr>
          </a:p>
        </p:txBody>
      </p:sp>
      <p:sp>
        <p:nvSpPr>
          <p:cNvPr id="70" name="Freeform 47">
            <a:extLst>
              <a:ext uri="{FF2B5EF4-FFF2-40B4-BE49-F238E27FC236}">
                <a16:creationId xmlns:a16="http://schemas.microsoft.com/office/drawing/2014/main" id="{DBC2A625-DE03-477F-9E4A-E961DCC5F7C6}"/>
              </a:ext>
            </a:extLst>
          </p:cNvPr>
          <p:cNvSpPr/>
          <p:nvPr/>
        </p:nvSpPr>
        <p:spPr bwMode="auto">
          <a:xfrm>
            <a:off x="8604006" y="1489483"/>
            <a:ext cx="1693641" cy="1134579"/>
          </a:xfrm>
          <a:custGeom>
            <a:avLst/>
            <a:gdLst>
              <a:gd name="connsiteX0" fmla="*/ 1672856 w 1672856"/>
              <a:gd name="connsiteY0" fmla="*/ 0 h 864781"/>
              <a:gd name="connsiteX1" fmla="*/ 0 w 1672856"/>
              <a:gd name="connsiteY1" fmla="*/ 0 h 864781"/>
              <a:gd name="connsiteX2" fmla="*/ 0 w 1672856"/>
              <a:gd name="connsiteY2" fmla="*/ 864781 h 864781"/>
            </a:gdLst>
            <a:ahLst/>
            <a:cxnLst>
              <a:cxn ang="0">
                <a:pos x="connsiteX0" y="connsiteY0"/>
              </a:cxn>
              <a:cxn ang="0">
                <a:pos x="connsiteX1" y="connsiteY1"/>
              </a:cxn>
              <a:cxn ang="0">
                <a:pos x="connsiteX2" y="connsiteY2"/>
              </a:cxn>
            </a:cxnLst>
            <a:rect l="l" t="t" r="r" b="b"/>
            <a:pathLst>
              <a:path w="1672856" h="864781">
                <a:moveTo>
                  <a:pt x="1672856" y="0"/>
                </a:moveTo>
                <a:lnTo>
                  <a:pt x="0" y="0"/>
                </a:lnTo>
                <a:lnTo>
                  <a:pt x="0" y="864781"/>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kern="0">
              <a:solidFill>
                <a:prstClr val="white"/>
              </a:solidFill>
              <a:latin typeface="Segoe UI"/>
            </a:endParaRPr>
          </a:p>
        </p:txBody>
      </p:sp>
      <p:sp>
        <p:nvSpPr>
          <p:cNvPr id="71" name="Rectangle 70">
            <a:extLst>
              <a:ext uri="{FF2B5EF4-FFF2-40B4-BE49-F238E27FC236}">
                <a16:creationId xmlns:a16="http://schemas.microsoft.com/office/drawing/2014/main" id="{79384C15-2D4C-470F-AC01-85E3D66B9E0A}"/>
              </a:ext>
            </a:extLst>
          </p:cNvPr>
          <p:cNvSpPr/>
          <p:nvPr/>
        </p:nvSpPr>
        <p:spPr bwMode="auto">
          <a:xfrm rot="5400000">
            <a:off x="8268532" y="2818159"/>
            <a:ext cx="4901423" cy="1213599"/>
          </a:xfrm>
          <a:prstGeom prst="rect">
            <a:avLst/>
          </a:prstGeom>
          <a:solidFill>
            <a:sysClr val="window" lastClr="FFFFFF"/>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lnSpc>
                <a:spcPct val="90000"/>
              </a:lnSpc>
              <a:spcBef>
                <a:spcPct val="0"/>
              </a:spcBef>
              <a:spcAft>
                <a:spcPct val="0"/>
              </a:spcAft>
              <a:defRPr/>
            </a:pPr>
            <a:endParaRPr lang="en-US" sz="1400" b="1" kern="0">
              <a:solidFill>
                <a:srgbClr val="107C10"/>
              </a:soli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EFC7C46-1CAE-40A8-B96E-0507D43A5F5D}"/>
              </a:ext>
            </a:extLst>
          </p:cNvPr>
          <p:cNvSpPr txBox="1"/>
          <p:nvPr/>
        </p:nvSpPr>
        <p:spPr>
          <a:xfrm>
            <a:off x="6754286" y="3069701"/>
            <a:ext cx="1568474" cy="516931"/>
          </a:xfrm>
          <a:prstGeom prst="rect">
            <a:avLst/>
          </a:prstGeom>
          <a:noFill/>
        </p:spPr>
        <p:txBody>
          <a:bodyPr wrap="square" lIns="182828" tIns="146263" rIns="182828" bIns="146263" rtlCol="0">
            <a:spAutoFit/>
          </a:bodyPr>
          <a:lstStyle/>
          <a:p>
            <a:pPr algn="ctr" defTabSz="914070">
              <a:lnSpc>
                <a:spcPct val="90000"/>
              </a:lnSpc>
              <a:spcAft>
                <a:spcPts val="600"/>
              </a:spcAft>
            </a:pPr>
            <a:r>
              <a:rPr lang="en-US" sz="1600">
                <a:gradFill>
                  <a:gsLst>
                    <a:gs pos="2917">
                      <a:prstClr val="black"/>
                    </a:gs>
                    <a:gs pos="30000">
                      <a:prstClr val="black"/>
                    </a:gs>
                  </a:gsLst>
                  <a:lin ang="5400000" scaled="0"/>
                </a:gradFill>
                <a:latin typeface="Segoe UI Semibold"/>
              </a:rPr>
              <a:t>Elastic pools</a:t>
            </a:r>
          </a:p>
        </p:txBody>
      </p:sp>
      <p:grpSp>
        <p:nvGrpSpPr>
          <p:cNvPr id="73" name="Group 72">
            <a:extLst>
              <a:ext uri="{FF2B5EF4-FFF2-40B4-BE49-F238E27FC236}">
                <a16:creationId xmlns:a16="http://schemas.microsoft.com/office/drawing/2014/main" id="{1AB4965D-925C-4B1B-8393-135DFD2B2D38}"/>
              </a:ext>
            </a:extLst>
          </p:cNvPr>
          <p:cNvGrpSpPr/>
          <p:nvPr/>
        </p:nvGrpSpPr>
        <p:grpSpPr>
          <a:xfrm>
            <a:off x="10437199" y="4951850"/>
            <a:ext cx="564378" cy="719753"/>
            <a:chOff x="9574818" y="5150166"/>
            <a:chExt cx="803398" cy="1024578"/>
          </a:xfrm>
        </p:grpSpPr>
        <p:sp>
          <p:nvSpPr>
            <p:cNvPr id="74" name="Freeform 182">
              <a:extLst>
                <a:ext uri="{FF2B5EF4-FFF2-40B4-BE49-F238E27FC236}">
                  <a16:creationId xmlns:a16="http://schemas.microsoft.com/office/drawing/2014/main" id="{D6AE5EBE-8E01-4D44-A84F-C47194524750}"/>
                </a:ext>
              </a:extLst>
            </p:cNvPr>
            <p:cNvSpPr/>
            <p:nvPr/>
          </p:nvSpPr>
          <p:spPr bwMode="auto">
            <a:xfrm>
              <a:off x="9574818" y="5150166"/>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Freeform: Shape 94">
              <a:extLst>
                <a:ext uri="{FF2B5EF4-FFF2-40B4-BE49-F238E27FC236}">
                  <a16:creationId xmlns:a16="http://schemas.microsoft.com/office/drawing/2014/main" id="{A6423034-A28E-478F-95BF-FFF5489AAE7B}"/>
                </a:ext>
              </a:extLst>
            </p:cNvPr>
            <p:cNvSpPr/>
            <p:nvPr/>
          </p:nvSpPr>
          <p:spPr bwMode="auto">
            <a:xfrm>
              <a:off x="9574818" y="5279319"/>
              <a:ext cx="803398" cy="895425"/>
            </a:xfrm>
            <a:custGeom>
              <a:avLst/>
              <a:gdLst>
                <a:gd name="connsiteX0" fmla="*/ 1 w 459462"/>
                <a:gd name="connsiteY0" fmla="*/ 31466 h 515003"/>
                <a:gd name="connsiteX1" fmla="*/ 352 w 459462"/>
                <a:gd name="connsiteY1" fmla="*/ 31466 h 515003"/>
                <a:gd name="connsiteX2" fmla="*/ 1187 w 459462"/>
                <a:gd name="connsiteY2" fmla="*/ 38212 h 515003"/>
                <a:gd name="connsiteX3" fmla="*/ 229731 w 459462"/>
                <a:gd name="connsiteY3" fmla="*/ 122341 h 515003"/>
                <a:gd name="connsiteX4" fmla="*/ 458276 w 459462"/>
                <a:gd name="connsiteY4" fmla="*/ 38212 h 515003"/>
                <a:gd name="connsiteX5" fmla="*/ 459111 w 459462"/>
                <a:gd name="connsiteY5" fmla="*/ 31466 h 515003"/>
                <a:gd name="connsiteX6" fmla="*/ 459462 w 459462"/>
                <a:gd name="connsiteY6" fmla="*/ 31466 h 515003"/>
                <a:gd name="connsiteX7" fmla="*/ 459462 w 459462"/>
                <a:gd name="connsiteY7" fmla="*/ 53315 h 515003"/>
                <a:gd name="connsiteX8" fmla="*/ 459462 w 459462"/>
                <a:gd name="connsiteY8" fmla="*/ 421292 h 515003"/>
                <a:gd name="connsiteX9" fmla="*/ 459462 w 459462"/>
                <a:gd name="connsiteY9" fmla="*/ 421293 h 515003"/>
                <a:gd name="connsiteX10" fmla="*/ 459462 w 459462"/>
                <a:gd name="connsiteY10" fmla="*/ 421294 h 515003"/>
                <a:gd name="connsiteX11" fmla="*/ 459462 w 459462"/>
                <a:gd name="connsiteY11" fmla="*/ 424128 h 515003"/>
                <a:gd name="connsiteX12" fmla="*/ 459111 w 459462"/>
                <a:gd name="connsiteY12" fmla="*/ 424128 h 515003"/>
                <a:gd name="connsiteX13" fmla="*/ 458276 w 459462"/>
                <a:gd name="connsiteY13" fmla="*/ 430874 h 515003"/>
                <a:gd name="connsiteX14" fmla="*/ 229731 w 459462"/>
                <a:gd name="connsiteY14" fmla="*/ 515003 h 515003"/>
                <a:gd name="connsiteX15" fmla="*/ 1187 w 459462"/>
                <a:gd name="connsiteY15" fmla="*/ 430874 h 515003"/>
                <a:gd name="connsiteX16" fmla="*/ 352 w 459462"/>
                <a:gd name="connsiteY16" fmla="*/ 424128 h 515003"/>
                <a:gd name="connsiteX17" fmla="*/ 1 w 459462"/>
                <a:gd name="connsiteY17" fmla="*/ 424128 h 515003"/>
                <a:gd name="connsiteX18" fmla="*/ 1 w 459462"/>
                <a:gd name="connsiteY18" fmla="*/ 421293 h 515003"/>
                <a:gd name="connsiteX19" fmla="*/ 1 w 459462"/>
                <a:gd name="connsiteY19" fmla="*/ 19428 h 515003"/>
                <a:gd name="connsiteX20" fmla="*/ 1 w 459462"/>
                <a:gd name="connsiteY20" fmla="*/ 19430 h 515003"/>
                <a:gd name="connsiteX21" fmla="*/ 1 w 459462"/>
                <a:gd name="connsiteY21" fmla="*/ 19428 h 515003"/>
                <a:gd name="connsiteX22" fmla="*/ 1 w 459462"/>
                <a:gd name="connsiteY22" fmla="*/ 987 h 515003"/>
                <a:gd name="connsiteX23" fmla="*/ 1 w 459462"/>
                <a:gd name="connsiteY23" fmla="*/ 19428 h 515003"/>
                <a:gd name="connsiteX24" fmla="*/ 0 w 459462"/>
                <a:gd name="connsiteY24" fmla="*/ 19429 h 515003"/>
                <a:gd name="connsiteX25" fmla="*/ 1 w 459462"/>
                <a:gd name="connsiteY25" fmla="*/ 987 h 5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9462" h="515003">
                  <a:moveTo>
                    <a:pt x="1" y="31466"/>
                  </a:moveTo>
                  <a:lnTo>
                    <a:pt x="352" y="31466"/>
                  </a:lnTo>
                  <a:lnTo>
                    <a:pt x="1187" y="38212"/>
                  </a:lnTo>
                  <a:cubicBezTo>
                    <a:pt x="12951" y="85466"/>
                    <a:pt x="110784" y="122341"/>
                    <a:pt x="229731" y="122341"/>
                  </a:cubicBezTo>
                  <a:cubicBezTo>
                    <a:pt x="348678" y="122341"/>
                    <a:pt x="446512" y="85466"/>
                    <a:pt x="458276" y="38212"/>
                  </a:cubicBezTo>
                  <a:lnTo>
                    <a:pt x="459111" y="31466"/>
                  </a:lnTo>
                  <a:lnTo>
                    <a:pt x="459462" y="31466"/>
                  </a:lnTo>
                  <a:lnTo>
                    <a:pt x="459462" y="53315"/>
                  </a:lnTo>
                  <a:cubicBezTo>
                    <a:pt x="459462" y="150606"/>
                    <a:pt x="459462" y="362687"/>
                    <a:pt x="459462" y="421292"/>
                  </a:cubicBezTo>
                  <a:lnTo>
                    <a:pt x="459462" y="421293"/>
                  </a:lnTo>
                  <a:lnTo>
                    <a:pt x="459462" y="421294"/>
                  </a:lnTo>
                  <a:lnTo>
                    <a:pt x="459462" y="424128"/>
                  </a:lnTo>
                  <a:lnTo>
                    <a:pt x="459111" y="424128"/>
                  </a:lnTo>
                  <a:lnTo>
                    <a:pt x="458276" y="430874"/>
                  </a:lnTo>
                  <a:cubicBezTo>
                    <a:pt x="446512" y="478128"/>
                    <a:pt x="348678" y="515003"/>
                    <a:pt x="229731" y="515003"/>
                  </a:cubicBezTo>
                  <a:cubicBezTo>
                    <a:pt x="110784" y="515003"/>
                    <a:pt x="12951" y="478128"/>
                    <a:pt x="1187" y="430874"/>
                  </a:cubicBezTo>
                  <a:lnTo>
                    <a:pt x="352" y="424128"/>
                  </a:lnTo>
                  <a:lnTo>
                    <a:pt x="1" y="424128"/>
                  </a:lnTo>
                  <a:lnTo>
                    <a:pt x="1" y="421293"/>
                  </a:lnTo>
                  <a:close/>
                  <a:moveTo>
                    <a:pt x="1" y="19428"/>
                  </a:moveTo>
                  <a:lnTo>
                    <a:pt x="1" y="19430"/>
                  </a:lnTo>
                  <a:lnTo>
                    <a:pt x="1" y="19428"/>
                  </a:lnTo>
                  <a:close/>
                  <a:moveTo>
                    <a:pt x="1" y="987"/>
                  </a:moveTo>
                  <a:lnTo>
                    <a:pt x="1" y="19428"/>
                  </a:lnTo>
                  <a:lnTo>
                    <a:pt x="0" y="19429"/>
                  </a:lnTo>
                  <a:cubicBezTo>
                    <a:pt x="0" y="19430"/>
                    <a:pt x="1" y="-5161"/>
                    <a:pt x="1" y="987"/>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5B6ED9B-D79D-4890-B8A9-0C07222396F7}"/>
              </a:ext>
            </a:extLst>
          </p:cNvPr>
          <p:cNvGrpSpPr/>
          <p:nvPr/>
        </p:nvGrpSpPr>
        <p:grpSpPr>
          <a:xfrm>
            <a:off x="10436311" y="3033542"/>
            <a:ext cx="564378" cy="719757"/>
            <a:chOff x="9573927" y="3406430"/>
            <a:chExt cx="803398" cy="1024580"/>
          </a:xfrm>
        </p:grpSpPr>
        <p:sp>
          <p:nvSpPr>
            <p:cNvPr id="77" name="Freeform 182">
              <a:extLst>
                <a:ext uri="{FF2B5EF4-FFF2-40B4-BE49-F238E27FC236}">
                  <a16:creationId xmlns:a16="http://schemas.microsoft.com/office/drawing/2014/main" id="{3FC6371F-2475-4FDC-B25C-863FE8AF5398}"/>
                </a:ext>
              </a:extLst>
            </p:cNvPr>
            <p:cNvSpPr/>
            <p:nvPr/>
          </p:nvSpPr>
          <p:spPr bwMode="auto">
            <a:xfrm>
              <a:off x="9573927" y="3406430"/>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Shape 105">
              <a:extLst>
                <a:ext uri="{FF2B5EF4-FFF2-40B4-BE49-F238E27FC236}">
                  <a16:creationId xmlns:a16="http://schemas.microsoft.com/office/drawing/2014/main" id="{3CB06C76-C3E8-4ABA-B99D-A5612C4C761D}"/>
                </a:ext>
              </a:extLst>
            </p:cNvPr>
            <p:cNvSpPr/>
            <p:nvPr/>
          </p:nvSpPr>
          <p:spPr bwMode="auto">
            <a:xfrm>
              <a:off x="9573928" y="3899814"/>
              <a:ext cx="803397" cy="531196"/>
            </a:xfrm>
            <a:custGeom>
              <a:avLst/>
              <a:gdLst>
                <a:gd name="connsiteX0" fmla="*/ 457 w 459462"/>
                <a:gd name="connsiteY0" fmla="*/ 15745 h 515003"/>
                <a:gd name="connsiteX1" fmla="*/ 457 w 459462"/>
                <a:gd name="connsiteY1" fmla="*/ 209486 h 515003"/>
                <a:gd name="connsiteX2" fmla="*/ 457 w 459462"/>
                <a:gd name="connsiteY2" fmla="*/ 212321 h 515003"/>
                <a:gd name="connsiteX3" fmla="*/ 808 w 459462"/>
                <a:gd name="connsiteY3" fmla="*/ 212321 h 515003"/>
                <a:gd name="connsiteX4" fmla="*/ 1643 w 459462"/>
                <a:gd name="connsiteY4" fmla="*/ 219067 h 515003"/>
                <a:gd name="connsiteX5" fmla="*/ 230187 w 459462"/>
                <a:gd name="connsiteY5" fmla="*/ 303196 h 515003"/>
                <a:gd name="connsiteX6" fmla="*/ 458732 w 459462"/>
                <a:gd name="connsiteY6" fmla="*/ 219067 h 515003"/>
                <a:gd name="connsiteX7" fmla="*/ 459462 w 459462"/>
                <a:gd name="connsiteY7" fmla="*/ 213171 h 515003"/>
                <a:gd name="connsiteX8" fmla="*/ 459462 w 459462"/>
                <a:gd name="connsiteY8" fmla="*/ 220538 h 515003"/>
                <a:gd name="connsiteX9" fmla="*/ 459462 w 459462"/>
                <a:gd name="connsiteY9" fmla="*/ 421292 h 515003"/>
                <a:gd name="connsiteX10" fmla="*/ 459462 w 459462"/>
                <a:gd name="connsiteY10" fmla="*/ 421293 h 515003"/>
                <a:gd name="connsiteX11" fmla="*/ 459462 w 459462"/>
                <a:gd name="connsiteY11" fmla="*/ 421294 h 515003"/>
                <a:gd name="connsiteX12" fmla="*/ 459462 w 459462"/>
                <a:gd name="connsiteY12" fmla="*/ 424128 h 515003"/>
                <a:gd name="connsiteX13" fmla="*/ 459111 w 459462"/>
                <a:gd name="connsiteY13" fmla="*/ 424128 h 515003"/>
                <a:gd name="connsiteX14" fmla="*/ 458276 w 459462"/>
                <a:gd name="connsiteY14" fmla="*/ 430874 h 515003"/>
                <a:gd name="connsiteX15" fmla="*/ 229731 w 459462"/>
                <a:gd name="connsiteY15" fmla="*/ 515003 h 515003"/>
                <a:gd name="connsiteX16" fmla="*/ 1187 w 459462"/>
                <a:gd name="connsiteY16" fmla="*/ 430874 h 515003"/>
                <a:gd name="connsiteX17" fmla="*/ 352 w 459462"/>
                <a:gd name="connsiteY17" fmla="*/ 424128 h 515003"/>
                <a:gd name="connsiteX18" fmla="*/ 1 w 459462"/>
                <a:gd name="connsiteY18" fmla="*/ 424128 h 515003"/>
                <a:gd name="connsiteX19" fmla="*/ 1 w 459462"/>
                <a:gd name="connsiteY19" fmla="*/ 421293 h 515003"/>
                <a:gd name="connsiteX20" fmla="*/ 1 w 459462"/>
                <a:gd name="connsiteY20" fmla="*/ 19430 h 515003"/>
                <a:gd name="connsiteX21" fmla="*/ 1 w 459462"/>
                <a:gd name="connsiteY21" fmla="*/ 19428 h 515003"/>
                <a:gd name="connsiteX22" fmla="*/ 1 w 459462"/>
                <a:gd name="connsiteY22" fmla="*/ 19428 h 515003"/>
                <a:gd name="connsiteX23" fmla="*/ 1 w 459462"/>
                <a:gd name="connsiteY23" fmla="*/ 987 h 515003"/>
                <a:gd name="connsiteX24" fmla="*/ 1 w 459462"/>
                <a:gd name="connsiteY24" fmla="*/ 19428 h 515003"/>
                <a:gd name="connsiteX25" fmla="*/ 0 w 459462"/>
                <a:gd name="connsiteY25" fmla="*/ 19429 h 515003"/>
                <a:gd name="connsiteX26" fmla="*/ 1 w 459462"/>
                <a:gd name="connsiteY26" fmla="*/ 987 h 515003"/>
                <a:gd name="connsiteX0" fmla="*/ 457 w 459462"/>
                <a:gd name="connsiteY0" fmla="*/ 0 h 499258"/>
                <a:gd name="connsiteX1" fmla="*/ 457 w 459462"/>
                <a:gd name="connsiteY1" fmla="*/ 193741 h 499258"/>
                <a:gd name="connsiteX2" fmla="*/ 457 w 459462"/>
                <a:gd name="connsiteY2" fmla="*/ 196576 h 499258"/>
                <a:gd name="connsiteX3" fmla="*/ 808 w 459462"/>
                <a:gd name="connsiteY3" fmla="*/ 196576 h 499258"/>
                <a:gd name="connsiteX4" fmla="*/ 1643 w 459462"/>
                <a:gd name="connsiteY4" fmla="*/ 203322 h 499258"/>
                <a:gd name="connsiteX5" fmla="*/ 230187 w 459462"/>
                <a:gd name="connsiteY5" fmla="*/ 287451 h 499258"/>
                <a:gd name="connsiteX6" fmla="*/ 458732 w 459462"/>
                <a:gd name="connsiteY6" fmla="*/ 203322 h 499258"/>
                <a:gd name="connsiteX7" fmla="*/ 459462 w 459462"/>
                <a:gd name="connsiteY7" fmla="*/ 197426 h 499258"/>
                <a:gd name="connsiteX8" fmla="*/ 459462 w 459462"/>
                <a:gd name="connsiteY8" fmla="*/ 204793 h 499258"/>
                <a:gd name="connsiteX9" fmla="*/ 459462 w 459462"/>
                <a:gd name="connsiteY9" fmla="*/ 405547 h 499258"/>
                <a:gd name="connsiteX10" fmla="*/ 459462 w 459462"/>
                <a:gd name="connsiteY10" fmla="*/ 405548 h 499258"/>
                <a:gd name="connsiteX11" fmla="*/ 459462 w 459462"/>
                <a:gd name="connsiteY11" fmla="*/ 405549 h 499258"/>
                <a:gd name="connsiteX12" fmla="*/ 459462 w 459462"/>
                <a:gd name="connsiteY12" fmla="*/ 408383 h 499258"/>
                <a:gd name="connsiteX13" fmla="*/ 459111 w 459462"/>
                <a:gd name="connsiteY13" fmla="*/ 408383 h 499258"/>
                <a:gd name="connsiteX14" fmla="*/ 458276 w 459462"/>
                <a:gd name="connsiteY14" fmla="*/ 415129 h 499258"/>
                <a:gd name="connsiteX15" fmla="*/ 229731 w 459462"/>
                <a:gd name="connsiteY15" fmla="*/ 499258 h 499258"/>
                <a:gd name="connsiteX16" fmla="*/ 1187 w 459462"/>
                <a:gd name="connsiteY16" fmla="*/ 415129 h 499258"/>
                <a:gd name="connsiteX17" fmla="*/ 352 w 459462"/>
                <a:gd name="connsiteY17" fmla="*/ 408383 h 499258"/>
                <a:gd name="connsiteX18" fmla="*/ 1 w 459462"/>
                <a:gd name="connsiteY18" fmla="*/ 408383 h 499258"/>
                <a:gd name="connsiteX19" fmla="*/ 1 w 459462"/>
                <a:gd name="connsiteY19" fmla="*/ 405548 h 499258"/>
                <a:gd name="connsiteX20" fmla="*/ 1 w 459462"/>
                <a:gd name="connsiteY20" fmla="*/ 3685 h 499258"/>
                <a:gd name="connsiteX21" fmla="*/ 1 w 459462"/>
                <a:gd name="connsiteY21" fmla="*/ 3683 h 499258"/>
                <a:gd name="connsiteX22" fmla="*/ 1 w 459462"/>
                <a:gd name="connsiteY22" fmla="*/ 3683 h 499258"/>
                <a:gd name="connsiteX23" fmla="*/ 457 w 459462"/>
                <a:gd name="connsiteY23" fmla="*/ 0 h 499258"/>
                <a:gd name="connsiteX24" fmla="*/ 0 w 459462"/>
                <a:gd name="connsiteY24" fmla="*/ 3684 h 499258"/>
                <a:gd name="connsiteX25" fmla="*/ 1 w 459462"/>
                <a:gd name="connsiteY25" fmla="*/ 3683 h 499258"/>
                <a:gd name="connsiteX26" fmla="*/ 0 w 459462"/>
                <a:gd name="connsiteY26" fmla="*/ 3684 h 499258"/>
                <a:gd name="connsiteX0" fmla="*/ 456 w 459461"/>
                <a:gd name="connsiteY0" fmla="*/ 0 h 499258"/>
                <a:gd name="connsiteX1" fmla="*/ 456 w 459461"/>
                <a:gd name="connsiteY1" fmla="*/ 193741 h 499258"/>
                <a:gd name="connsiteX2" fmla="*/ 456 w 459461"/>
                <a:gd name="connsiteY2" fmla="*/ 196576 h 499258"/>
                <a:gd name="connsiteX3" fmla="*/ 807 w 459461"/>
                <a:gd name="connsiteY3" fmla="*/ 196576 h 499258"/>
                <a:gd name="connsiteX4" fmla="*/ 1642 w 459461"/>
                <a:gd name="connsiteY4" fmla="*/ 203322 h 499258"/>
                <a:gd name="connsiteX5" fmla="*/ 230186 w 459461"/>
                <a:gd name="connsiteY5" fmla="*/ 287451 h 499258"/>
                <a:gd name="connsiteX6" fmla="*/ 458731 w 459461"/>
                <a:gd name="connsiteY6" fmla="*/ 203322 h 499258"/>
                <a:gd name="connsiteX7" fmla="*/ 459461 w 459461"/>
                <a:gd name="connsiteY7" fmla="*/ 197426 h 499258"/>
                <a:gd name="connsiteX8" fmla="*/ 459461 w 459461"/>
                <a:gd name="connsiteY8" fmla="*/ 204793 h 499258"/>
                <a:gd name="connsiteX9" fmla="*/ 459461 w 459461"/>
                <a:gd name="connsiteY9" fmla="*/ 405547 h 499258"/>
                <a:gd name="connsiteX10" fmla="*/ 459461 w 459461"/>
                <a:gd name="connsiteY10" fmla="*/ 405548 h 499258"/>
                <a:gd name="connsiteX11" fmla="*/ 459461 w 459461"/>
                <a:gd name="connsiteY11" fmla="*/ 405549 h 499258"/>
                <a:gd name="connsiteX12" fmla="*/ 459461 w 459461"/>
                <a:gd name="connsiteY12" fmla="*/ 408383 h 499258"/>
                <a:gd name="connsiteX13" fmla="*/ 459110 w 459461"/>
                <a:gd name="connsiteY13" fmla="*/ 408383 h 499258"/>
                <a:gd name="connsiteX14" fmla="*/ 458275 w 459461"/>
                <a:gd name="connsiteY14" fmla="*/ 415129 h 499258"/>
                <a:gd name="connsiteX15" fmla="*/ 229730 w 459461"/>
                <a:gd name="connsiteY15" fmla="*/ 499258 h 499258"/>
                <a:gd name="connsiteX16" fmla="*/ 1186 w 459461"/>
                <a:gd name="connsiteY16" fmla="*/ 415129 h 499258"/>
                <a:gd name="connsiteX17" fmla="*/ 351 w 459461"/>
                <a:gd name="connsiteY17" fmla="*/ 408383 h 499258"/>
                <a:gd name="connsiteX18" fmla="*/ 0 w 459461"/>
                <a:gd name="connsiteY18" fmla="*/ 408383 h 499258"/>
                <a:gd name="connsiteX19" fmla="*/ 0 w 459461"/>
                <a:gd name="connsiteY19" fmla="*/ 405548 h 499258"/>
                <a:gd name="connsiteX20" fmla="*/ 0 w 459461"/>
                <a:gd name="connsiteY20" fmla="*/ 3685 h 499258"/>
                <a:gd name="connsiteX21" fmla="*/ 0 w 459461"/>
                <a:gd name="connsiteY21" fmla="*/ 3683 h 499258"/>
                <a:gd name="connsiteX22" fmla="*/ 0 w 459461"/>
                <a:gd name="connsiteY22" fmla="*/ 3683 h 499258"/>
                <a:gd name="connsiteX23" fmla="*/ 456 w 459461"/>
                <a:gd name="connsiteY23" fmla="*/ 0 h 499258"/>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22" fmla="*/ 0 w 459461"/>
                <a:gd name="connsiteY22" fmla="*/ 0 h 495575"/>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0" fmla="*/ 0 w 459461"/>
                <a:gd name="connsiteY0" fmla="*/ 0 h 495573"/>
                <a:gd name="connsiteX1" fmla="*/ 456 w 459461"/>
                <a:gd name="connsiteY1" fmla="*/ 190056 h 495573"/>
                <a:gd name="connsiteX2" fmla="*/ 456 w 459461"/>
                <a:gd name="connsiteY2" fmla="*/ 192891 h 495573"/>
                <a:gd name="connsiteX3" fmla="*/ 807 w 459461"/>
                <a:gd name="connsiteY3" fmla="*/ 192891 h 495573"/>
                <a:gd name="connsiteX4" fmla="*/ 1642 w 459461"/>
                <a:gd name="connsiteY4" fmla="*/ 199637 h 495573"/>
                <a:gd name="connsiteX5" fmla="*/ 230186 w 459461"/>
                <a:gd name="connsiteY5" fmla="*/ 283766 h 495573"/>
                <a:gd name="connsiteX6" fmla="*/ 458731 w 459461"/>
                <a:gd name="connsiteY6" fmla="*/ 199637 h 495573"/>
                <a:gd name="connsiteX7" fmla="*/ 459461 w 459461"/>
                <a:gd name="connsiteY7" fmla="*/ 193741 h 495573"/>
                <a:gd name="connsiteX8" fmla="*/ 459461 w 459461"/>
                <a:gd name="connsiteY8" fmla="*/ 201108 h 495573"/>
                <a:gd name="connsiteX9" fmla="*/ 459461 w 459461"/>
                <a:gd name="connsiteY9" fmla="*/ 401862 h 495573"/>
                <a:gd name="connsiteX10" fmla="*/ 459461 w 459461"/>
                <a:gd name="connsiteY10" fmla="*/ 401863 h 495573"/>
                <a:gd name="connsiteX11" fmla="*/ 459461 w 459461"/>
                <a:gd name="connsiteY11" fmla="*/ 401864 h 495573"/>
                <a:gd name="connsiteX12" fmla="*/ 459461 w 459461"/>
                <a:gd name="connsiteY12" fmla="*/ 404698 h 495573"/>
                <a:gd name="connsiteX13" fmla="*/ 459110 w 459461"/>
                <a:gd name="connsiteY13" fmla="*/ 404698 h 495573"/>
                <a:gd name="connsiteX14" fmla="*/ 458275 w 459461"/>
                <a:gd name="connsiteY14" fmla="*/ 411444 h 495573"/>
                <a:gd name="connsiteX15" fmla="*/ 229730 w 459461"/>
                <a:gd name="connsiteY15" fmla="*/ 495573 h 495573"/>
                <a:gd name="connsiteX16" fmla="*/ 1186 w 459461"/>
                <a:gd name="connsiteY16" fmla="*/ 411444 h 495573"/>
                <a:gd name="connsiteX17" fmla="*/ 351 w 459461"/>
                <a:gd name="connsiteY17" fmla="*/ 404698 h 495573"/>
                <a:gd name="connsiteX18" fmla="*/ 0 w 459461"/>
                <a:gd name="connsiteY18" fmla="*/ 404698 h 495573"/>
                <a:gd name="connsiteX19" fmla="*/ 0 w 459461"/>
                <a:gd name="connsiteY19" fmla="*/ 401863 h 495573"/>
                <a:gd name="connsiteX20" fmla="*/ 0 w 459461"/>
                <a:gd name="connsiteY20" fmla="*/ 0 h 495573"/>
                <a:gd name="connsiteX0" fmla="*/ 0 w 459461"/>
                <a:gd name="connsiteY0" fmla="*/ 211807 h 305517"/>
                <a:gd name="connsiteX1" fmla="*/ 456 w 459461"/>
                <a:gd name="connsiteY1" fmla="*/ 0 h 305517"/>
                <a:gd name="connsiteX2" fmla="*/ 456 w 459461"/>
                <a:gd name="connsiteY2" fmla="*/ 2835 h 305517"/>
                <a:gd name="connsiteX3" fmla="*/ 807 w 459461"/>
                <a:gd name="connsiteY3" fmla="*/ 2835 h 305517"/>
                <a:gd name="connsiteX4" fmla="*/ 1642 w 459461"/>
                <a:gd name="connsiteY4" fmla="*/ 9581 h 305517"/>
                <a:gd name="connsiteX5" fmla="*/ 230186 w 459461"/>
                <a:gd name="connsiteY5" fmla="*/ 93710 h 305517"/>
                <a:gd name="connsiteX6" fmla="*/ 458731 w 459461"/>
                <a:gd name="connsiteY6" fmla="*/ 9581 h 305517"/>
                <a:gd name="connsiteX7" fmla="*/ 459461 w 459461"/>
                <a:gd name="connsiteY7" fmla="*/ 3685 h 305517"/>
                <a:gd name="connsiteX8" fmla="*/ 459461 w 459461"/>
                <a:gd name="connsiteY8" fmla="*/ 11052 h 305517"/>
                <a:gd name="connsiteX9" fmla="*/ 459461 w 459461"/>
                <a:gd name="connsiteY9" fmla="*/ 211806 h 305517"/>
                <a:gd name="connsiteX10" fmla="*/ 459461 w 459461"/>
                <a:gd name="connsiteY10" fmla="*/ 211807 h 305517"/>
                <a:gd name="connsiteX11" fmla="*/ 459461 w 459461"/>
                <a:gd name="connsiteY11" fmla="*/ 211808 h 305517"/>
                <a:gd name="connsiteX12" fmla="*/ 459461 w 459461"/>
                <a:gd name="connsiteY12" fmla="*/ 214642 h 305517"/>
                <a:gd name="connsiteX13" fmla="*/ 459110 w 459461"/>
                <a:gd name="connsiteY13" fmla="*/ 214642 h 305517"/>
                <a:gd name="connsiteX14" fmla="*/ 458275 w 459461"/>
                <a:gd name="connsiteY14" fmla="*/ 221388 h 305517"/>
                <a:gd name="connsiteX15" fmla="*/ 229730 w 459461"/>
                <a:gd name="connsiteY15" fmla="*/ 305517 h 305517"/>
                <a:gd name="connsiteX16" fmla="*/ 1186 w 459461"/>
                <a:gd name="connsiteY16" fmla="*/ 221388 h 305517"/>
                <a:gd name="connsiteX17" fmla="*/ 351 w 459461"/>
                <a:gd name="connsiteY17" fmla="*/ 214642 h 305517"/>
                <a:gd name="connsiteX18" fmla="*/ 0 w 459461"/>
                <a:gd name="connsiteY18" fmla="*/ 214642 h 305517"/>
                <a:gd name="connsiteX19" fmla="*/ 0 w 459461"/>
                <a:gd name="connsiteY19" fmla="*/ 211807 h 30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9461" h="305517">
                  <a:moveTo>
                    <a:pt x="0" y="211807"/>
                  </a:moveTo>
                  <a:lnTo>
                    <a:pt x="456" y="0"/>
                  </a:lnTo>
                  <a:lnTo>
                    <a:pt x="456" y="2835"/>
                  </a:lnTo>
                  <a:lnTo>
                    <a:pt x="807" y="2835"/>
                  </a:lnTo>
                  <a:cubicBezTo>
                    <a:pt x="1085" y="5084"/>
                    <a:pt x="1364" y="7332"/>
                    <a:pt x="1642" y="9581"/>
                  </a:cubicBezTo>
                  <a:cubicBezTo>
                    <a:pt x="13406" y="56835"/>
                    <a:pt x="111239" y="93710"/>
                    <a:pt x="230186" y="93710"/>
                  </a:cubicBezTo>
                  <a:cubicBezTo>
                    <a:pt x="349133" y="93710"/>
                    <a:pt x="446967" y="56835"/>
                    <a:pt x="458731" y="9581"/>
                  </a:cubicBezTo>
                  <a:lnTo>
                    <a:pt x="459461" y="3685"/>
                  </a:lnTo>
                  <a:lnTo>
                    <a:pt x="459461" y="11052"/>
                  </a:lnTo>
                  <a:lnTo>
                    <a:pt x="459461" y="211806"/>
                  </a:lnTo>
                  <a:lnTo>
                    <a:pt x="459461" y="211807"/>
                  </a:lnTo>
                  <a:lnTo>
                    <a:pt x="459461" y="211808"/>
                  </a:lnTo>
                  <a:lnTo>
                    <a:pt x="459461" y="214642"/>
                  </a:lnTo>
                  <a:lnTo>
                    <a:pt x="459110" y="214642"/>
                  </a:lnTo>
                  <a:cubicBezTo>
                    <a:pt x="458832" y="216891"/>
                    <a:pt x="458553" y="219139"/>
                    <a:pt x="458275" y="221388"/>
                  </a:cubicBezTo>
                  <a:cubicBezTo>
                    <a:pt x="446511" y="268642"/>
                    <a:pt x="348677" y="305517"/>
                    <a:pt x="229730" y="305517"/>
                  </a:cubicBezTo>
                  <a:cubicBezTo>
                    <a:pt x="110783" y="305517"/>
                    <a:pt x="12950" y="268642"/>
                    <a:pt x="1186" y="221388"/>
                  </a:cubicBezTo>
                  <a:cubicBezTo>
                    <a:pt x="908" y="219139"/>
                    <a:pt x="629" y="216891"/>
                    <a:pt x="351" y="214642"/>
                  </a:cubicBezTo>
                  <a:lnTo>
                    <a:pt x="0" y="214642"/>
                  </a:lnTo>
                  <a:lnTo>
                    <a:pt x="0" y="2118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Freeform 182">
            <a:extLst>
              <a:ext uri="{FF2B5EF4-FFF2-40B4-BE49-F238E27FC236}">
                <a16:creationId xmlns:a16="http://schemas.microsoft.com/office/drawing/2014/main" id="{3C0CAEC5-AA66-47BD-8DC3-9500C816FC97}"/>
              </a:ext>
            </a:extLst>
          </p:cNvPr>
          <p:cNvSpPr/>
          <p:nvPr/>
        </p:nvSpPr>
        <p:spPr bwMode="auto">
          <a:xfrm>
            <a:off x="10436311" y="1129608"/>
            <a:ext cx="564378" cy="71975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1879B15-0455-40CA-9133-E75A4AABDF54}"/>
              </a:ext>
            </a:extLst>
          </p:cNvPr>
          <p:cNvGrpSpPr/>
          <p:nvPr/>
        </p:nvGrpSpPr>
        <p:grpSpPr>
          <a:xfrm>
            <a:off x="8259697" y="2728669"/>
            <a:ext cx="721577" cy="1330302"/>
            <a:chOff x="7255694" y="3147461"/>
            <a:chExt cx="721781" cy="1357861"/>
          </a:xfrm>
        </p:grpSpPr>
        <p:sp>
          <p:nvSpPr>
            <p:cNvPr id="81" name="Freeform 6">
              <a:extLst>
                <a:ext uri="{FF2B5EF4-FFF2-40B4-BE49-F238E27FC236}">
                  <a16:creationId xmlns:a16="http://schemas.microsoft.com/office/drawing/2014/main" id="{94DC31ED-E079-42A6-9FAB-36218AFB4BAE}"/>
                </a:ext>
              </a:extLst>
            </p:cNvPr>
            <p:cNvSpPr>
              <a:spLocks/>
            </p:cNvSpPr>
            <p:nvPr/>
          </p:nvSpPr>
          <p:spPr bwMode="auto">
            <a:xfrm>
              <a:off x="7279928" y="383594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2" name="Freeform 7">
              <a:extLst>
                <a:ext uri="{FF2B5EF4-FFF2-40B4-BE49-F238E27FC236}">
                  <a16:creationId xmlns:a16="http://schemas.microsoft.com/office/drawing/2014/main" id="{4BADB631-9826-4E0F-8F97-ED1EFD221A4D}"/>
                </a:ext>
              </a:extLst>
            </p:cNvPr>
            <p:cNvSpPr>
              <a:spLocks/>
            </p:cNvSpPr>
            <p:nvPr/>
          </p:nvSpPr>
          <p:spPr bwMode="auto">
            <a:xfrm>
              <a:off x="7260444" y="375109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3" name="Freeform 34">
              <a:extLst>
                <a:ext uri="{FF2B5EF4-FFF2-40B4-BE49-F238E27FC236}">
                  <a16:creationId xmlns:a16="http://schemas.microsoft.com/office/drawing/2014/main" id="{7FCA10A7-9C3F-4AA9-838A-631B41A932A9}"/>
                </a:ext>
              </a:extLst>
            </p:cNvPr>
            <p:cNvSpPr/>
            <p:nvPr/>
          </p:nvSpPr>
          <p:spPr bwMode="auto">
            <a:xfrm>
              <a:off x="7279665" y="3960189"/>
              <a:ext cx="676384" cy="545133"/>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Freeform 6">
              <a:extLst>
                <a:ext uri="{FF2B5EF4-FFF2-40B4-BE49-F238E27FC236}">
                  <a16:creationId xmlns:a16="http://schemas.microsoft.com/office/drawing/2014/main" id="{38D7A353-20E2-4EC9-BEDC-E1384C83FD34}"/>
                </a:ext>
              </a:extLst>
            </p:cNvPr>
            <p:cNvSpPr>
              <a:spLocks/>
            </p:cNvSpPr>
            <p:nvPr/>
          </p:nvSpPr>
          <p:spPr bwMode="auto">
            <a:xfrm>
              <a:off x="7278630" y="3703431"/>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5" name="Freeform 7">
              <a:extLst>
                <a:ext uri="{FF2B5EF4-FFF2-40B4-BE49-F238E27FC236}">
                  <a16:creationId xmlns:a16="http://schemas.microsoft.com/office/drawing/2014/main" id="{971454D1-2AD9-4690-A05E-26FD1A873ED1}"/>
                </a:ext>
              </a:extLst>
            </p:cNvPr>
            <p:cNvSpPr>
              <a:spLocks/>
            </p:cNvSpPr>
            <p:nvPr/>
          </p:nvSpPr>
          <p:spPr bwMode="auto">
            <a:xfrm>
              <a:off x="7259145" y="3618587"/>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6" name="Freeform 6">
              <a:extLst>
                <a:ext uri="{FF2B5EF4-FFF2-40B4-BE49-F238E27FC236}">
                  <a16:creationId xmlns:a16="http://schemas.microsoft.com/office/drawing/2014/main" id="{3915EE07-399C-47BA-AC17-22D1BA1395EC}"/>
                </a:ext>
              </a:extLst>
            </p:cNvPr>
            <p:cNvSpPr>
              <a:spLocks/>
            </p:cNvSpPr>
            <p:nvPr/>
          </p:nvSpPr>
          <p:spPr bwMode="auto">
            <a:xfrm>
              <a:off x="7276477" y="3575004"/>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7" name="Freeform 7">
              <a:extLst>
                <a:ext uri="{FF2B5EF4-FFF2-40B4-BE49-F238E27FC236}">
                  <a16:creationId xmlns:a16="http://schemas.microsoft.com/office/drawing/2014/main" id="{7A02D071-4706-4DF1-A4D7-4F8081B4455C}"/>
                </a:ext>
              </a:extLst>
            </p:cNvPr>
            <p:cNvSpPr>
              <a:spLocks/>
            </p:cNvSpPr>
            <p:nvPr/>
          </p:nvSpPr>
          <p:spPr bwMode="auto">
            <a:xfrm>
              <a:off x="7256993" y="349015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8" name="Freeform 6">
              <a:extLst>
                <a:ext uri="{FF2B5EF4-FFF2-40B4-BE49-F238E27FC236}">
                  <a16:creationId xmlns:a16="http://schemas.microsoft.com/office/drawing/2014/main" id="{4849FA3E-668E-4038-BDD2-52AB0EE0F11E}"/>
                </a:ext>
              </a:extLst>
            </p:cNvPr>
            <p:cNvSpPr>
              <a:spLocks/>
            </p:cNvSpPr>
            <p:nvPr/>
          </p:nvSpPr>
          <p:spPr bwMode="auto">
            <a:xfrm>
              <a:off x="7275179" y="344552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9" name="Freeform 7">
              <a:extLst>
                <a:ext uri="{FF2B5EF4-FFF2-40B4-BE49-F238E27FC236}">
                  <a16:creationId xmlns:a16="http://schemas.microsoft.com/office/drawing/2014/main" id="{F66EA26E-2D07-48A6-A582-8813A110F1C2}"/>
                </a:ext>
              </a:extLst>
            </p:cNvPr>
            <p:cNvSpPr>
              <a:spLocks/>
            </p:cNvSpPr>
            <p:nvPr/>
          </p:nvSpPr>
          <p:spPr bwMode="auto">
            <a:xfrm>
              <a:off x="7255694" y="336067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0" name="Freeform 8">
              <a:extLst>
                <a:ext uri="{FF2B5EF4-FFF2-40B4-BE49-F238E27FC236}">
                  <a16:creationId xmlns:a16="http://schemas.microsoft.com/office/drawing/2014/main" id="{E6E1DFDE-1079-4763-BAA4-EEC24477E4F5}"/>
                </a:ext>
              </a:extLst>
            </p:cNvPr>
            <p:cNvSpPr>
              <a:spLocks/>
            </p:cNvSpPr>
            <p:nvPr/>
          </p:nvSpPr>
          <p:spPr bwMode="auto">
            <a:xfrm>
              <a:off x="7256993" y="3339813"/>
              <a:ext cx="714434" cy="24230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1" name="Freeform 42">
              <a:extLst>
                <a:ext uri="{FF2B5EF4-FFF2-40B4-BE49-F238E27FC236}">
                  <a16:creationId xmlns:a16="http://schemas.microsoft.com/office/drawing/2014/main" id="{B8FAC2AF-BBA7-488A-85AA-A11583257808}"/>
                </a:ext>
              </a:extLst>
            </p:cNvPr>
            <p:cNvSpPr/>
            <p:nvPr/>
          </p:nvSpPr>
          <p:spPr bwMode="auto">
            <a:xfrm>
              <a:off x="7279665" y="3147461"/>
              <a:ext cx="676383" cy="389168"/>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Freeform 29">
            <a:extLst>
              <a:ext uri="{FF2B5EF4-FFF2-40B4-BE49-F238E27FC236}">
                <a16:creationId xmlns:a16="http://schemas.microsoft.com/office/drawing/2014/main" id="{5DA952DF-36A6-4C00-B23A-FD208DF784C5}"/>
              </a:ext>
            </a:extLst>
          </p:cNvPr>
          <p:cNvSpPr/>
          <p:nvPr/>
        </p:nvSpPr>
        <p:spPr bwMode="auto">
          <a:xfrm>
            <a:off x="10436311" y="1600162"/>
            <a:ext cx="564378" cy="249199"/>
          </a:xfrm>
          <a:custGeom>
            <a:avLst/>
            <a:gdLst>
              <a:gd name="connsiteX0" fmla="*/ 312 w 564538"/>
              <a:gd name="connsiteY0" fmla="*/ 0 h 249269"/>
              <a:gd name="connsiteX1" fmla="*/ 431 w 564538"/>
              <a:gd name="connsiteY1" fmla="*/ 0 h 249269"/>
              <a:gd name="connsiteX2" fmla="*/ 1457 w 564538"/>
              <a:gd name="connsiteY2" fmla="*/ 7949 h 249269"/>
              <a:gd name="connsiteX3" fmla="*/ 282268 w 564538"/>
              <a:gd name="connsiteY3" fmla="*/ 107075 h 249269"/>
              <a:gd name="connsiteX4" fmla="*/ 563081 w 564538"/>
              <a:gd name="connsiteY4" fmla="*/ 7949 h 249269"/>
              <a:gd name="connsiteX5" fmla="*/ 564107 w 564538"/>
              <a:gd name="connsiteY5" fmla="*/ 0 h 249269"/>
              <a:gd name="connsiteX6" fmla="*/ 564538 w 564538"/>
              <a:gd name="connsiteY6" fmla="*/ 0 h 249269"/>
              <a:gd name="connsiteX7" fmla="*/ 564538 w 564538"/>
              <a:gd name="connsiteY7" fmla="*/ 138853 h 249269"/>
              <a:gd name="connsiteX8" fmla="*/ 564538 w 564538"/>
              <a:gd name="connsiteY8" fmla="*/ 138854 h 249269"/>
              <a:gd name="connsiteX9" fmla="*/ 564538 w 564538"/>
              <a:gd name="connsiteY9" fmla="*/ 138855 h 249269"/>
              <a:gd name="connsiteX10" fmla="*/ 564538 w 564538"/>
              <a:gd name="connsiteY10" fmla="*/ 142194 h 249269"/>
              <a:gd name="connsiteX11" fmla="*/ 564107 w 564538"/>
              <a:gd name="connsiteY11" fmla="*/ 142194 h 249269"/>
              <a:gd name="connsiteX12" fmla="*/ 563081 w 564538"/>
              <a:gd name="connsiteY12" fmla="*/ 150143 h 249269"/>
              <a:gd name="connsiteX13" fmla="*/ 282268 w 564538"/>
              <a:gd name="connsiteY13" fmla="*/ 249269 h 249269"/>
              <a:gd name="connsiteX14" fmla="*/ 1457 w 564538"/>
              <a:gd name="connsiteY14" fmla="*/ 150143 h 249269"/>
              <a:gd name="connsiteX15" fmla="*/ 431 w 564538"/>
              <a:gd name="connsiteY15" fmla="*/ 142194 h 249269"/>
              <a:gd name="connsiteX16" fmla="*/ 0 w 564538"/>
              <a:gd name="connsiteY16" fmla="*/ 142194 h 249269"/>
              <a:gd name="connsiteX17" fmla="*/ 0 w 564538"/>
              <a:gd name="connsiteY17" fmla="*/ 138854 h 249269"/>
              <a:gd name="connsiteX18" fmla="*/ 312 w 564538"/>
              <a:gd name="connsiteY18" fmla="*/ 0 h 24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4538" h="249269">
                <a:moveTo>
                  <a:pt x="312" y="0"/>
                </a:moveTo>
                <a:lnTo>
                  <a:pt x="431" y="0"/>
                </a:lnTo>
                <a:cubicBezTo>
                  <a:pt x="773" y="2650"/>
                  <a:pt x="1116" y="5299"/>
                  <a:pt x="1457" y="7949"/>
                </a:cubicBezTo>
                <a:cubicBezTo>
                  <a:pt x="15912" y="63627"/>
                  <a:pt x="136119" y="107075"/>
                  <a:pt x="282268" y="107075"/>
                </a:cubicBezTo>
                <a:cubicBezTo>
                  <a:pt x="428418" y="107075"/>
                  <a:pt x="548626" y="63627"/>
                  <a:pt x="563081" y="7949"/>
                </a:cubicBezTo>
                <a:cubicBezTo>
                  <a:pt x="563422" y="5299"/>
                  <a:pt x="563765" y="2650"/>
                  <a:pt x="564107" y="0"/>
                </a:cubicBezTo>
                <a:lnTo>
                  <a:pt x="564538" y="0"/>
                </a:lnTo>
                <a:lnTo>
                  <a:pt x="564538" y="138853"/>
                </a:lnTo>
                <a:lnTo>
                  <a:pt x="564538" y="138854"/>
                </a:lnTo>
                <a:lnTo>
                  <a:pt x="564538" y="138855"/>
                </a:lnTo>
                <a:lnTo>
                  <a:pt x="564538" y="142194"/>
                </a:lnTo>
                <a:lnTo>
                  <a:pt x="564107" y="142194"/>
                </a:lnTo>
                <a:cubicBezTo>
                  <a:pt x="563765" y="144844"/>
                  <a:pt x="563422" y="147493"/>
                  <a:pt x="563081" y="150143"/>
                </a:cubicBezTo>
                <a:cubicBezTo>
                  <a:pt x="548626" y="205821"/>
                  <a:pt x="428418" y="249269"/>
                  <a:pt x="282268" y="249269"/>
                </a:cubicBezTo>
                <a:cubicBezTo>
                  <a:pt x="136119" y="249269"/>
                  <a:pt x="15912" y="205821"/>
                  <a:pt x="1457" y="150143"/>
                </a:cubicBezTo>
                <a:cubicBezTo>
                  <a:pt x="1116" y="147493"/>
                  <a:pt x="773" y="144844"/>
                  <a:pt x="431" y="142194"/>
                </a:cubicBezTo>
                <a:lnTo>
                  <a:pt x="0" y="142194"/>
                </a:lnTo>
                <a:lnTo>
                  <a:pt x="0" y="138854"/>
                </a:lnTo>
                <a:lnTo>
                  <a:pt x="3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030371EF-B6F4-4B48-8CAA-63401451B615}"/>
              </a:ext>
            </a:extLst>
          </p:cNvPr>
          <p:cNvPicPr>
            <a:picLocks noChangeAspect="1"/>
          </p:cNvPicPr>
          <p:nvPr/>
        </p:nvPicPr>
        <p:blipFill>
          <a:blip r:embed="rId3"/>
          <a:stretch>
            <a:fillRect/>
          </a:stretch>
        </p:blipFill>
        <p:spPr>
          <a:xfrm>
            <a:off x="1190425" y="5134472"/>
            <a:ext cx="2251782" cy="822009"/>
          </a:xfrm>
          <a:prstGeom prst="rect">
            <a:avLst/>
          </a:prstGeom>
          <a:effectLst>
            <a:outerShdw blurRad="50800" dist="38100" dir="2700000" algn="tl" rotWithShape="0">
              <a:prstClr val="black">
                <a:alpha val="40000"/>
              </a:prstClr>
            </a:outerShdw>
          </a:effectLst>
        </p:spPr>
      </p:pic>
      <p:sp>
        <p:nvSpPr>
          <p:cNvPr id="32" name="Freeform: Shape 31">
            <a:extLst>
              <a:ext uri="{FF2B5EF4-FFF2-40B4-BE49-F238E27FC236}">
                <a16:creationId xmlns:a16="http://schemas.microsoft.com/office/drawing/2014/main" id="{11AB1AC6-84A3-42DB-A272-0ABC69F63127}"/>
              </a:ext>
            </a:extLst>
          </p:cNvPr>
          <p:cNvSpPr/>
          <p:nvPr/>
        </p:nvSpPr>
        <p:spPr>
          <a:xfrm>
            <a:off x="589825" y="4493198"/>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sp>
        <p:nvSpPr>
          <p:cNvPr id="33" name="Rectangle 32">
            <a:extLst>
              <a:ext uri="{FF2B5EF4-FFF2-40B4-BE49-F238E27FC236}">
                <a16:creationId xmlns:a16="http://schemas.microsoft.com/office/drawing/2014/main" id="{692D2033-A45F-4BC3-A8B7-9B1378BA5EB5}"/>
              </a:ext>
            </a:extLst>
          </p:cNvPr>
          <p:cNvSpPr/>
          <p:nvPr/>
        </p:nvSpPr>
        <p:spPr bwMode="auto">
          <a:xfrm>
            <a:off x="589825" y="4493198"/>
            <a:ext cx="3382402" cy="1650100"/>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155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graphicFrame>
        <p:nvGraphicFramePr>
          <p:cNvPr id="4" name="Diagram 3">
            <a:extLst>
              <a:ext uri="{FF2B5EF4-FFF2-40B4-BE49-F238E27FC236}">
                <a16:creationId xmlns:a16="http://schemas.microsoft.com/office/drawing/2014/main" id="{0DFAA0A9-0D10-4E3F-A8DC-A5B9BA8FFBF6}"/>
              </a:ext>
            </a:extLst>
          </p:cNvPr>
          <p:cNvGraphicFramePr/>
          <p:nvPr/>
        </p:nvGraphicFramePr>
        <p:xfrm>
          <a:off x="588263" y="1602033"/>
          <a:ext cx="11133837" cy="4576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8016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E4A51B0-8612-4D37-A645-5B6BAE3C0C78}"/>
                                            </p:graphicEl>
                                          </p:spTgt>
                                        </p:tgtEl>
                                        <p:attrNameLst>
                                          <p:attrName>style.visibility</p:attrName>
                                        </p:attrNameLst>
                                      </p:cBhvr>
                                      <p:to>
                                        <p:strVal val="visible"/>
                                      </p:to>
                                    </p:set>
                                    <p:animEffect transition="in" filter="fade">
                                      <p:cBhvr>
                                        <p:cTn id="7" dur="500"/>
                                        <p:tgtEl>
                                          <p:spTgt spid="4">
                                            <p:graphicEl>
                                              <a:dgm id="{4E4A51B0-8612-4D37-A645-5B6BAE3C0C7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4CF093B3-423A-4870-B333-DC70E0F7ADF6}"/>
                                            </p:graphicEl>
                                          </p:spTgt>
                                        </p:tgtEl>
                                        <p:attrNameLst>
                                          <p:attrName>style.visibility</p:attrName>
                                        </p:attrNameLst>
                                      </p:cBhvr>
                                      <p:to>
                                        <p:strVal val="visible"/>
                                      </p:to>
                                    </p:set>
                                    <p:animEffect transition="in" filter="fade">
                                      <p:cBhvr>
                                        <p:cTn id="10" dur="500"/>
                                        <p:tgtEl>
                                          <p:spTgt spid="4">
                                            <p:graphicEl>
                                              <a:dgm id="{4CF093B3-423A-4870-B333-DC70E0F7ADF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6B69AE5D-17F3-435A-91B0-A1A8A7EAF107}"/>
                                            </p:graphicEl>
                                          </p:spTgt>
                                        </p:tgtEl>
                                        <p:attrNameLst>
                                          <p:attrName>style.visibility</p:attrName>
                                        </p:attrNameLst>
                                      </p:cBhvr>
                                      <p:to>
                                        <p:strVal val="visible"/>
                                      </p:to>
                                    </p:set>
                                    <p:animEffect transition="in" filter="fade">
                                      <p:cBhvr>
                                        <p:cTn id="13" dur="500"/>
                                        <p:tgtEl>
                                          <p:spTgt spid="4">
                                            <p:graphicEl>
                                              <a:dgm id="{6B69AE5D-17F3-435A-91B0-A1A8A7EAF107}"/>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B988664D-A5BF-4D0F-B4DF-71A06F65ED74}"/>
                                            </p:graphicEl>
                                          </p:spTgt>
                                        </p:tgtEl>
                                        <p:attrNameLst>
                                          <p:attrName>style.visibility</p:attrName>
                                        </p:attrNameLst>
                                      </p:cBhvr>
                                      <p:to>
                                        <p:strVal val="visible"/>
                                      </p:to>
                                    </p:set>
                                    <p:animEffect transition="in" filter="fade">
                                      <p:cBhvr>
                                        <p:cTn id="18" dur="500"/>
                                        <p:tgtEl>
                                          <p:spTgt spid="4">
                                            <p:graphicEl>
                                              <a:dgm id="{B988664D-A5BF-4D0F-B4DF-71A06F65ED7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86A0F5AD-DBE1-4EA6-9E89-1D00B9720125}"/>
                                            </p:graphicEl>
                                          </p:spTgt>
                                        </p:tgtEl>
                                        <p:attrNameLst>
                                          <p:attrName>style.visibility</p:attrName>
                                        </p:attrNameLst>
                                      </p:cBhvr>
                                      <p:to>
                                        <p:strVal val="visible"/>
                                      </p:to>
                                    </p:set>
                                    <p:animEffect transition="in" filter="fade">
                                      <p:cBhvr>
                                        <p:cTn id="23" dur="500"/>
                                        <p:tgtEl>
                                          <p:spTgt spid="4">
                                            <p:graphicEl>
                                              <a:dgm id="{86A0F5AD-DBE1-4EA6-9E89-1D00B972012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A2E3DB28-8C3E-43BF-BA8C-2954EEB3F09A}"/>
                                            </p:graphicEl>
                                          </p:spTgt>
                                        </p:tgtEl>
                                        <p:attrNameLst>
                                          <p:attrName>style.visibility</p:attrName>
                                        </p:attrNameLst>
                                      </p:cBhvr>
                                      <p:to>
                                        <p:strVal val="visible"/>
                                      </p:to>
                                    </p:set>
                                    <p:animEffect transition="in" filter="fade">
                                      <p:cBhvr>
                                        <p:cTn id="26" dur="500"/>
                                        <p:tgtEl>
                                          <p:spTgt spid="4">
                                            <p:graphicEl>
                                              <a:dgm id="{A2E3DB28-8C3E-43BF-BA8C-2954EEB3F09A}"/>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156759B6-25CB-4F38-BE49-B8E70D56D86A}"/>
                                            </p:graphicEl>
                                          </p:spTgt>
                                        </p:tgtEl>
                                        <p:attrNameLst>
                                          <p:attrName>style.visibility</p:attrName>
                                        </p:attrNameLst>
                                      </p:cBhvr>
                                      <p:to>
                                        <p:strVal val="visible"/>
                                      </p:to>
                                    </p:set>
                                    <p:animEffect transition="in" filter="fade">
                                      <p:cBhvr>
                                        <p:cTn id="29" dur="500"/>
                                        <p:tgtEl>
                                          <p:spTgt spid="4">
                                            <p:graphicEl>
                                              <a:dgm id="{156759B6-25CB-4F38-BE49-B8E70D56D86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graphicEl>
                                              <a:dgm id="{DF4ECB42-5BB6-4378-A83F-CB94A853F3FC}"/>
                                            </p:graphicEl>
                                          </p:spTgt>
                                        </p:tgtEl>
                                        <p:attrNameLst>
                                          <p:attrName>style.visibility</p:attrName>
                                        </p:attrNameLst>
                                      </p:cBhvr>
                                      <p:to>
                                        <p:strVal val="visible"/>
                                      </p:to>
                                    </p:set>
                                    <p:animEffect transition="in" filter="fade">
                                      <p:cBhvr>
                                        <p:cTn id="34" dur="500"/>
                                        <p:tgtEl>
                                          <p:spTgt spid="4">
                                            <p:graphicEl>
                                              <a:dgm id="{DF4ECB42-5BB6-4378-A83F-CB94A853F3F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6814" y="696959"/>
            <a:ext cx="10923815" cy="963112"/>
          </a:xfrm>
        </p:spPr>
        <p:txBody>
          <a:bodyPr>
            <a:noAutofit/>
          </a:bodyPr>
          <a:lstStyle/>
          <a:p>
            <a:pPr algn="l"/>
            <a:r>
              <a:rPr lang="en-US" sz="5400" b="1" dirty="0">
                <a:solidFill>
                  <a:srgbClr val="C00000"/>
                </a:solidFill>
              </a:rPr>
              <a:t>Demo</a:t>
            </a:r>
          </a:p>
        </p:txBody>
      </p:sp>
      <p:sp>
        <p:nvSpPr>
          <p:cNvPr id="3" name="Subtitle 2">
            <a:extLst>
              <a:ext uri="{FF2B5EF4-FFF2-40B4-BE49-F238E27FC236}">
                <a16:creationId xmlns:a16="http://schemas.microsoft.com/office/drawing/2014/main" id="{08C9F71A-5DF9-418C-B106-E85F3DCEDBBE}"/>
              </a:ext>
            </a:extLst>
          </p:cNvPr>
          <p:cNvSpPr>
            <a:spLocks noGrp="1"/>
          </p:cNvSpPr>
          <p:nvPr>
            <p:ph type="subTitle" idx="1"/>
          </p:nvPr>
        </p:nvSpPr>
        <p:spPr>
          <a:xfrm>
            <a:off x="636813" y="2059841"/>
            <a:ext cx="10923815" cy="4101200"/>
          </a:xfrm>
        </p:spPr>
        <p:txBody>
          <a:bodyPr>
            <a:noAutofit/>
          </a:bodyPr>
          <a:lstStyle/>
          <a:p>
            <a:pPr algn="l">
              <a:spcAft>
                <a:spcPts val="898"/>
              </a:spcAft>
            </a:pPr>
            <a:r>
              <a:rPr lang="en-US" dirty="0">
                <a:solidFill>
                  <a:srgbClr val="000000"/>
                </a:solidFill>
                <a:latin typeface="Arial" panose="020B0604020202020204" pitchFamily="34" charset="0"/>
              </a:rPr>
              <a:t>Azure SQL views – portal and SSMS</a:t>
            </a:r>
          </a:p>
        </p:txBody>
      </p:sp>
    </p:spTree>
    <p:extLst>
      <p:ext uri="{BB962C8B-B14F-4D97-AF65-F5344CB8AC3E}">
        <p14:creationId xmlns:p14="http://schemas.microsoft.com/office/powerpoint/2010/main" val="2837188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22331-E3CC-4250-9F29-808367EC387B}"/>
              </a:ext>
            </a:extLst>
          </p:cNvPr>
          <p:cNvSpPr/>
          <p:nvPr/>
        </p:nvSpPr>
        <p:spPr bwMode="auto">
          <a:xfrm>
            <a:off x="4181943" y="6181502"/>
            <a:ext cx="7685433" cy="456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Platform as a service </a:t>
            </a:r>
          </a:p>
        </p:txBody>
      </p:sp>
      <p:sp>
        <p:nvSpPr>
          <p:cNvPr id="17" name="Rectangle 16">
            <a:extLst>
              <a:ext uri="{FF2B5EF4-FFF2-40B4-BE49-F238E27FC236}">
                <a16:creationId xmlns:a16="http://schemas.microsoft.com/office/drawing/2014/main" id="{1BB4BCFE-E4F6-4C0D-AED6-D8613235DF5D}"/>
              </a:ext>
            </a:extLst>
          </p:cNvPr>
          <p:cNvSpPr/>
          <p:nvPr/>
        </p:nvSpPr>
        <p:spPr bwMode="auto">
          <a:xfrm>
            <a:off x="675929" y="6172659"/>
            <a:ext cx="3266653" cy="456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Infrastructure as a service</a:t>
            </a:r>
          </a:p>
        </p:txBody>
      </p:sp>
      <p:sp>
        <p:nvSpPr>
          <p:cNvPr id="4" name="TextBox 3">
            <a:extLst>
              <a:ext uri="{FF2B5EF4-FFF2-40B4-BE49-F238E27FC236}">
                <a16:creationId xmlns:a16="http://schemas.microsoft.com/office/drawing/2014/main" id="{309620FE-AAEF-4806-B8F9-F8A073F61BBB}"/>
              </a:ext>
            </a:extLst>
          </p:cNvPr>
          <p:cNvSpPr txBox="1"/>
          <p:nvPr/>
        </p:nvSpPr>
        <p:spPr>
          <a:xfrm>
            <a:off x="2166272" y="1166466"/>
            <a:ext cx="83423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Choose the right Azure database for your needs </a:t>
            </a:r>
          </a:p>
        </p:txBody>
      </p:sp>
      <p:grpSp>
        <p:nvGrpSpPr>
          <p:cNvPr id="13" name="Group 12">
            <a:extLst>
              <a:ext uri="{FF2B5EF4-FFF2-40B4-BE49-F238E27FC236}">
                <a16:creationId xmlns:a16="http://schemas.microsoft.com/office/drawing/2014/main" id="{102053DA-34A6-1840-804D-66759CBA5244}"/>
              </a:ext>
            </a:extLst>
          </p:cNvPr>
          <p:cNvGrpSpPr/>
          <p:nvPr/>
        </p:nvGrpSpPr>
        <p:grpSpPr>
          <a:xfrm>
            <a:off x="696191" y="2324466"/>
            <a:ext cx="3169917" cy="3538847"/>
            <a:chOff x="8570026" y="2096328"/>
            <a:chExt cx="3169917" cy="3538847"/>
          </a:xfrm>
        </p:grpSpPr>
        <p:sp>
          <p:nvSpPr>
            <p:cNvPr id="49" name="Rectangle 48">
              <a:extLst>
                <a:ext uri="{FF2B5EF4-FFF2-40B4-BE49-F238E27FC236}">
                  <a16:creationId xmlns:a16="http://schemas.microsoft.com/office/drawing/2014/main" id="{3A57349F-93E1-C940-8E53-B307B0FA3926}"/>
                </a:ext>
              </a:extLst>
            </p:cNvPr>
            <p:cNvSpPr/>
            <p:nvPr/>
          </p:nvSpPr>
          <p:spPr bwMode="auto">
            <a:xfrm>
              <a:off x="8570026"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CDAD9DB7-3ECE-4141-B0C5-5152B51D3E24}"/>
                </a:ext>
              </a:extLst>
            </p:cNvPr>
            <p:cNvSpPr/>
            <p:nvPr/>
          </p:nvSpPr>
          <p:spPr>
            <a:xfrm>
              <a:off x="8718780" y="2331269"/>
              <a:ext cx="2888004" cy="618631"/>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SQL Server on Azure virtual machines </a:t>
              </a:r>
            </a:p>
          </p:txBody>
        </p:sp>
        <p:sp>
          <p:nvSpPr>
            <p:cNvPr id="39" name="Rectangle 38">
              <a:extLst>
                <a:ext uri="{FF2B5EF4-FFF2-40B4-BE49-F238E27FC236}">
                  <a16:creationId xmlns:a16="http://schemas.microsoft.com/office/drawing/2014/main" id="{1BC88B79-87FD-4949-B38D-B84A04A3688D}"/>
                </a:ext>
              </a:extLst>
            </p:cNvPr>
            <p:cNvSpPr/>
            <p:nvPr/>
          </p:nvSpPr>
          <p:spPr>
            <a:xfrm>
              <a:off x="8989145" y="4559204"/>
              <a:ext cx="2347272" cy="845689"/>
            </a:xfrm>
            <a:prstGeom prst="rect">
              <a:avLst/>
            </a:prstGeom>
          </p:spPr>
          <p:txBody>
            <a:bodyPr wrap="square" lIns="91427" tIns="45713" rIns="91427" bIns="45713" anchor="t">
              <a:spAutoFit/>
            </a:bodyPr>
            <a:lstStyle/>
            <a:p>
              <a:pPr marL="0" marR="0" lvl="0" indent="0" algn="ctr" defTabSz="914179"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Best for migrations and applications requiring OS-level access</a:t>
              </a:r>
            </a:p>
          </p:txBody>
        </p:sp>
        <p:grpSp>
          <p:nvGrpSpPr>
            <p:cNvPr id="15" name="Group 14">
              <a:extLst>
                <a:ext uri="{FF2B5EF4-FFF2-40B4-BE49-F238E27FC236}">
                  <a16:creationId xmlns:a16="http://schemas.microsoft.com/office/drawing/2014/main" id="{03A3BBD1-AD07-7B47-88A2-F92027C20C76}"/>
                </a:ext>
              </a:extLst>
            </p:cNvPr>
            <p:cNvGrpSpPr/>
            <p:nvPr/>
          </p:nvGrpSpPr>
          <p:grpSpPr>
            <a:xfrm>
              <a:off x="9613954" y="3261711"/>
              <a:ext cx="1097654" cy="1010260"/>
              <a:chOff x="9499303" y="4189382"/>
              <a:chExt cx="886033" cy="815488"/>
            </a:xfrm>
          </p:grpSpPr>
          <p:sp>
            <p:nvSpPr>
              <p:cNvPr id="16" name="Freeform: Shape 229">
                <a:extLst>
                  <a:ext uri="{FF2B5EF4-FFF2-40B4-BE49-F238E27FC236}">
                    <a16:creationId xmlns:a16="http://schemas.microsoft.com/office/drawing/2014/main" id="{A720D62D-A41D-1741-8F8E-21BEFC1F9B24}"/>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Shape 230">
                <a:extLst>
                  <a:ext uri="{FF2B5EF4-FFF2-40B4-BE49-F238E27FC236}">
                    <a16:creationId xmlns:a16="http://schemas.microsoft.com/office/drawing/2014/main" id="{15E751A5-781A-0A43-8551-7879AB66698A}"/>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DA698487-88A1-C146-AE4B-AB04BAEE96D4}"/>
              </a:ext>
            </a:extLst>
          </p:cNvPr>
          <p:cNvGrpSpPr/>
          <p:nvPr/>
        </p:nvGrpSpPr>
        <p:grpSpPr>
          <a:xfrm>
            <a:off x="8495169" y="2324466"/>
            <a:ext cx="3169917" cy="3538847"/>
            <a:chOff x="515692" y="2096328"/>
            <a:chExt cx="3169917" cy="3538847"/>
          </a:xfrm>
        </p:grpSpPr>
        <p:sp>
          <p:nvSpPr>
            <p:cNvPr id="19" name="Rectangle 18">
              <a:extLst>
                <a:ext uri="{FF2B5EF4-FFF2-40B4-BE49-F238E27FC236}">
                  <a16:creationId xmlns:a16="http://schemas.microsoft.com/office/drawing/2014/main" id="{AC487415-B8EB-F745-B13F-B385960A35D6}"/>
                </a:ext>
              </a:extLst>
            </p:cNvPr>
            <p:cNvSpPr/>
            <p:nvPr/>
          </p:nvSpPr>
          <p:spPr bwMode="auto">
            <a:xfrm>
              <a:off x="515692"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C82175E-FE05-4B66-AE1B-CD8C67DD6803}"/>
                </a:ext>
              </a:extLst>
            </p:cNvPr>
            <p:cNvSpPr/>
            <p:nvPr/>
          </p:nvSpPr>
          <p:spPr>
            <a:xfrm>
              <a:off x="677431" y="2331269"/>
              <a:ext cx="2940019" cy="355482"/>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Azure SQL Database</a:t>
              </a:r>
              <a:endParaRPr kumimoji="0" lang="en-US" sz="2400" b="0"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571857" y="4559205"/>
              <a:ext cx="3026884" cy="845689"/>
            </a:xfrm>
            <a:prstGeom prst="rect">
              <a:avLst/>
            </a:prstGeom>
          </p:spPr>
          <p:txBody>
            <a:bodyPr vert="horz" wrap="square" lIns="91427" tIns="45713" rIns="91427" bIns="45713"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79"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Best for modern cloud applications. Hyperscale and serverless options are available</a:t>
              </a:r>
            </a:p>
          </p:txBody>
        </p:sp>
        <p:grpSp>
          <p:nvGrpSpPr>
            <p:cNvPr id="6" name="Group 5">
              <a:extLst>
                <a:ext uri="{FF2B5EF4-FFF2-40B4-BE49-F238E27FC236}">
                  <a16:creationId xmlns:a16="http://schemas.microsoft.com/office/drawing/2014/main" id="{10E90D20-D1C2-B448-91A2-0327316EFAD7}"/>
                </a:ext>
              </a:extLst>
            </p:cNvPr>
            <p:cNvGrpSpPr/>
            <p:nvPr/>
          </p:nvGrpSpPr>
          <p:grpSpPr>
            <a:xfrm>
              <a:off x="1564831" y="3226006"/>
              <a:ext cx="1169749" cy="1077456"/>
              <a:chOff x="1535739" y="2566592"/>
              <a:chExt cx="1169749" cy="1077456"/>
            </a:xfrm>
          </p:grpSpPr>
          <p:sp>
            <p:nvSpPr>
              <p:cNvPr id="20" name="Freeform: Shape 132">
                <a:extLst>
                  <a:ext uri="{FF2B5EF4-FFF2-40B4-BE49-F238E27FC236}">
                    <a16:creationId xmlns:a16="http://schemas.microsoft.com/office/drawing/2014/main" id="{EE7A090A-FA05-B743-A86D-797FA0808B41}"/>
                  </a:ext>
                </a:extLst>
              </p:cNvPr>
              <p:cNvSpPr/>
              <p:nvPr/>
            </p:nvSpPr>
            <p:spPr bwMode="auto">
              <a:xfrm flipH="1">
                <a:off x="1535739" y="2566592"/>
                <a:ext cx="721241" cy="942084"/>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24" name="Freeform 46">
                <a:extLst>
                  <a:ext uri="{FF2B5EF4-FFF2-40B4-BE49-F238E27FC236}">
                    <a16:creationId xmlns:a16="http://schemas.microsoft.com/office/drawing/2014/main" id="{DF47D6F8-0BD4-4B49-BDEF-0DBCBC334794}"/>
                  </a:ext>
                </a:extLst>
              </p:cNvPr>
              <p:cNvSpPr>
                <a:spLocks/>
              </p:cNvSpPr>
              <p:nvPr/>
            </p:nvSpPr>
            <p:spPr bwMode="auto">
              <a:xfrm>
                <a:off x="1965499"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8" name="Straight Connector 7">
            <a:extLst>
              <a:ext uri="{FF2B5EF4-FFF2-40B4-BE49-F238E27FC236}">
                <a16:creationId xmlns:a16="http://schemas.microsoft.com/office/drawing/2014/main" id="{77596B4F-0052-2C42-AADE-C6325CC06D14}"/>
              </a:ext>
            </a:extLst>
          </p:cNvPr>
          <p:cNvCxnSpPr>
            <a:cxnSpLocks/>
          </p:cNvCxnSpPr>
          <p:nvPr/>
        </p:nvCxnSpPr>
        <p:spPr>
          <a:xfrm>
            <a:off x="4641967" y="6172071"/>
            <a:ext cx="696481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0D1AB3-2B6A-F94B-A985-2E8B4735F35C}"/>
              </a:ext>
            </a:extLst>
          </p:cNvPr>
          <p:cNvCxnSpPr>
            <a:cxnSpLocks/>
          </p:cNvCxnSpPr>
          <p:nvPr/>
        </p:nvCxnSpPr>
        <p:spPr>
          <a:xfrm>
            <a:off x="723900" y="6172071"/>
            <a:ext cx="317071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4598B737-2655-9341-8001-F0B55BFAD576}"/>
              </a:ext>
            </a:extLst>
          </p:cNvPr>
          <p:cNvSpPr txBox="1">
            <a:spLocks/>
          </p:cNvSpPr>
          <p:nvPr/>
        </p:nvSpPr>
        <p:spPr>
          <a:xfrm>
            <a:off x="588263" y="457202"/>
            <a:ext cx="11018520"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Azure SQL</a:t>
            </a:r>
          </a:p>
        </p:txBody>
      </p:sp>
      <p:grpSp>
        <p:nvGrpSpPr>
          <p:cNvPr id="11" name="Group 10">
            <a:extLst>
              <a:ext uri="{FF2B5EF4-FFF2-40B4-BE49-F238E27FC236}">
                <a16:creationId xmlns:a16="http://schemas.microsoft.com/office/drawing/2014/main" id="{17049D74-722E-B047-9922-806507BECA59}"/>
              </a:ext>
            </a:extLst>
          </p:cNvPr>
          <p:cNvGrpSpPr/>
          <p:nvPr/>
        </p:nvGrpSpPr>
        <p:grpSpPr>
          <a:xfrm>
            <a:off x="4641967" y="2324466"/>
            <a:ext cx="3169917" cy="3538847"/>
            <a:chOff x="4510020" y="2096328"/>
            <a:chExt cx="3169917" cy="3538847"/>
          </a:xfrm>
        </p:grpSpPr>
        <p:sp>
          <p:nvSpPr>
            <p:cNvPr id="47" name="Rectangle 46">
              <a:extLst>
                <a:ext uri="{FF2B5EF4-FFF2-40B4-BE49-F238E27FC236}">
                  <a16:creationId xmlns:a16="http://schemas.microsoft.com/office/drawing/2014/main" id="{4E16E683-E2B7-2D4F-9DE6-1BE82ACF176B}"/>
                </a:ext>
              </a:extLst>
            </p:cNvPr>
            <p:cNvSpPr/>
            <p:nvPr/>
          </p:nvSpPr>
          <p:spPr bwMode="auto">
            <a:xfrm>
              <a:off x="4510020"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45AAFA19-BF4C-AA42-9924-5331CFC24367}"/>
                </a:ext>
              </a:extLst>
            </p:cNvPr>
            <p:cNvGrpSpPr/>
            <p:nvPr/>
          </p:nvGrpSpPr>
          <p:grpSpPr>
            <a:xfrm>
              <a:off x="5424873" y="3272472"/>
              <a:ext cx="1299814" cy="1030990"/>
              <a:chOff x="5297652" y="2613058"/>
              <a:chExt cx="1299814" cy="1030990"/>
            </a:xfrm>
          </p:grpSpPr>
          <p:grpSp>
            <p:nvGrpSpPr>
              <p:cNvPr id="25" name="Group 96">
                <a:extLst>
                  <a:ext uri="{FF2B5EF4-FFF2-40B4-BE49-F238E27FC236}">
                    <a16:creationId xmlns:a16="http://schemas.microsoft.com/office/drawing/2014/main" id="{0C4ED214-1232-7644-82B9-83070B18E11B}"/>
                  </a:ext>
                </a:extLst>
              </p:cNvPr>
              <p:cNvGrpSpPr>
                <a:grpSpLocks noChangeAspect="1"/>
              </p:cNvGrpSpPr>
              <p:nvPr/>
            </p:nvGrpSpPr>
            <p:grpSpPr bwMode="auto">
              <a:xfrm>
                <a:off x="5297652" y="2613058"/>
                <a:ext cx="907325" cy="849151"/>
                <a:chOff x="2208" y="2791"/>
                <a:chExt cx="312" cy="292"/>
              </a:xfrm>
            </p:grpSpPr>
            <p:sp>
              <p:nvSpPr>
                <p:cNvPr id="26" name="Rectangle 98">
                  <a:extLst>
                    <a:ext uri="{FF2B5EF4-FFF2-40B4-BE49-F238E27FC236}">
                      <a16:creationId xmlns:a16="http://schemas.microsoft.com/office/drawing/2014/main" id="{0CCEC11E-0779-C840-8257-7DD57C624ADC}"/>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99">
                  <a:extLst>
                    <a:ext uri="{FF2B5EF4-FFF2-40B4-BE49-F238E27FC236}">
                      <a16:creationId xmlns:a16="http://schemas.microsoft.com/office/drawing/2014/main" id="{13E360F8-8D12-0E41-9DC7-81BCA3E032A2}"/>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100">
                  <a:extLst>
                    <a:ext uri="{FF2B5EF4-FFF2-40B4-BE49-F238E27FC236}">
                      <a16:creationId xmlns:a16="http://schemas.microsoft.com/office/drawing/2014/main" id="{0971E18A-0DED-1340-947F-5598A4DAF01C}"/>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101">
                  <a:extLst>
                    <a:ext uri="{FF2B5EF4-FFF2-40B4-BE49-F238E27FC236}">
                      <a16:creationId xmlns:a16="http://schemas.microsoft.com/office/drawing/2014/main" id="{28C3E995-875D-B842-B78C-EA23318DF342}"/>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Oval 102">
                  <a:extLst>
                    <a:ext uri="{FF2B5EF4-FFF2-40B4-BE49-F238E27FC236}">
                      <a16:creationId xmlns:a16="http://schemas.microsoft.com/office/drawing/2014/main" id="{A2741F0B-437F-2942-8615-0C5D3CE7710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103">
                  <a:extLst>
                    <a:ext uri="{FF2B5EF4-FFF2-40B4-BE49-F238E27FC236}">
                      <a16:creationId xmlns:a16="http://schemas.microsoft.com/office/drawing/2014/main" id="{12C973B1-1D2E-DC41-BAA4-9962B917FD4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Oval 104">
                  <a:extLst>
                    <a:ext uri="{FF2B5EF4-FFF2-40B4-BE49-F238E27FC236}">
                      <a16:creationId xmlns:a16="http://schemas.microsoft.com/office/drawing/2014/main" id="{138BD26B-52A6-9146-8F96-0F78673EB1F4}"/>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105">
                  <a:extLst>
                    <a:ext uri="{FF2B5EF4-FFF2-40B4-BE49-F238E27FC236}">
                      <a16:creationId xmlns:a16="http://schemas.microsoft.com/office/drawing/2014/main" id="{EB0B5E29-32DC-954F-899C-937C878EFB2E}"/>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Oval 106">
                  <a:extLst>
                    <a:ext uri="{FF2B5EF4-FFF2-40B4-BE49-F238E27FC236}">
                      <a16:creationId xmlns:a16="http://schemas.microsoft.com/office/drawing/2014/main" id="{AA1B46C3-AC7C-1645-A055-681F2C163C2E}"/>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107">
                  <a:extLst>
                    <a:ext uri="{FF2B5EF4-FFF2-40B4-BE49-F238E27FC236}">
                      <a16:creationId xmlns:a16="http://schemas.microsoft.com/office/drawing/2014/main" id="{96B2B6B0-7780-F848-8D95-D50307B55C8D}"/>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Oval 108">
                  <a:extLst>
                    <a:ext uri="{FF2B5EF4-FFF2-40B4-BE49-F238E27FC236}">
                      <a16:creationId xmlns:a16="http://schemas.microsoft.com/office/drawing/2014/main" id="{ABC7F1B6-CB90-DC43-B3D6-6C45F71AAA8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Oval 109">
                  <a:extLst>
                    <a:ext uri="{FF2B5EF4-FFF2-40B4-BE49-F238E27FC236}">
                      <a16:creationId xmlns:a16="http://schemas.microsoft.com/office/drawing/2014/main" id="{57254ED9-6C83-CE4D-97E7-D1CF8FB12404}"/>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110">
                  <a:extLst>
                    <a:ext uri="{FF2B5EF4-FFF2-40B4-BE49-F238E27FC236}">
                      <a16:creationId xmlns:a16="http://schemas.microsoft.com/office/drawing/2014/main" id="{DD92BC7C-220C-9646-B879-6C3422520DFC}"/>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Oval 111">
                  <a:extLst>
                    <a:ext uri="{FF2B5EF4-FFF2-40B4-BE49-F238E27FC236}">
                      <a16:creationId xmlns:a16="http://schemas.microsoft.com/office/drawing/2014/main" id="{D8BD243A-23C5-B249-A5B0-BF8D6D6F7217}"/>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112">
                  <a:extLst>
                    <a:ext uri="{FF2B5EF4-FFF2-40B4-BE49-F238E27FC236}">
                      <a16:creationId xmlns:a16="http://schemas.microsoft.com/office/drawing/2014/main" id="{06E91740-23B4-2646-AD68-41D133C37EA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Oval 113">
                  <a:extLst>
                    <a:ext uri="{FF2B5EF4-FFF2-40B4-BE49-F238E27FC236}">
                      <a16:creationId xmlns:a16="http://schemas.microsoft.com/office/drawing/2014/main" id="{BD3D5797-C041-3041-8D20-C57DE3A11FB9}"/>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Freeform 46">
                <a:extLst>
                  <a:ext uri="{FF2B5EF4-FFF2-40B4-BE49-F238E27FC236}">
                    <a16:creationId xmlns:a16="http://schemas.microsoft.com/office/drawing/2014/main" id="{A96D44B0-BF4E-5048-A8D5-BFEA63AF7407}"/>
                  </a:ext>
                </a:extLst>
              </p:cNvPr>
              <p:cNvSpPr>
                <a:spLocks/>
              </p:cNvSpPr>
              <p:nvPr/>
            </p:nvSpPr>
            <p:spPr bwMode="auto">
              <a:xfrm>
                <a:off x="5857477"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25623D97-ABAD-DB4B-B77F-361FA0F509FD}"/>
                </a:ext>
              </a:extLst>
            </p:cNvPr>
            <p:cNvSpPr/>
            <p:nvPr/>
          </p:nvSpPr>
          <p:spPr>
            <a:xfrm>
              <a:off x="4669294" y="2331269"/>
              <a:ext cx="2888004" cy="618631"/>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Azure SQL Database managed instance</a:t>
              </a:r>
              <a:endParaRPr kumimoji="0" lang="en-US" sz="2400" b="0"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endParaRPr>
            </a:p>
          </p:txBody>
        </p:sp>
        <p:sp>
          <p:nvSpPr>
            <p:cNvPr id="52" name="Rectangle 51">
              <a:extLst>
                <a:ext uri="{FF2B5EF4-FFF2-40B4-BE49-F238E27FC236}">
                  <a16:creationId xmlns:a16="http://schemas.microsoft.com/office/drawing/2014/main" id="{40D8CC45-EBDB-3743-934A-2029367DB118}"/>
                </a:ext>
              </a:extLst>
            </p:cNvPr>
            <p:cNvSpPr/>
            <p:nvPr/>
          </p:nvSpPr>
          <p:spPr>
            <a:xfrm>
              <a:off x="4772890" y="4559204"/>
              <a:ext cx="2680810" cy="584761"/>
            </a:xfrm>
            <a:prstGeom prst="rect">
              <a:avLst/>
            </a:prstGeom>
          </p:spPr>
          <p:txBody>
            <a:bodyPr wrap="square" lIns="91427" tIns="45713" rIns="91427" bIns="45713" anchor="t">
              <a:spAutoFit/>
            </a:bodyPr>
            <a:lstStyle/>
            <a:p>
              <a:pPr marL="0" marR="0" lvl="0" indent="0" algn="ctr" defTabSz="914179"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mn-cs"/>
                </a:rPr>
                <a:t>Best for most lift-and-shift migrations to the cloud</a:t>
              </a:r>
            </a:p>
          </p:txBody>
        </p:sp>
      </p:grpSp>
    </p:spTree>
    <p:extLst>
      <p:ext uri="{BB962C8B-B14F-4D97-AF65-F5344CB8AC3E}">
        <p14:creationId xmlns:p14="http://schemas.microsoft.com/office/powerpoint/2010/main" val="1736719085"/>
      </p:ext>
    </p:extLst>
  </p:cSld>
  <p:clrMapOvr>
    <a:masterClrMapping/>
  </p:clrMapOvr>
  <p:transition>
    <p:fade/>
  </p:transition>
  <p:extLst mod="1">
    <p:ext uri="{6950BFC3-D8DA-4A85-94F7-54DA5524770B}">
      <p188:commentRel xmlns:p188="http://schemas.microsoft.com/office/powerpoint/2018/8/main" xmlns=""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6814" y="696959"/>
            <a:ext cx="10923815" cy="963112"/>
          </a:xfrm>
        </p:spPr>
        <p:txBody>
          <a:bodyPr>
            <a:noAutofit/>
          </a:bodyPr>
          <a:lstStyle/>
          <a:p>
            <a:pPr algn="l"/>
            <a:r>
              <a:rPr lang="en-US" sz="5400" b="1" dirty="0">
                <a:solidFill>
                  <a:srgbClr val="C00000"/>
                </a:solidFill>
              </a:rPr>
              <a:t>Summary</a:t>
            </a:r>
          </a:p>
        </p:txBody>
      </p:sp>
      <p:sp>
        <p:nvSpPr>
          <p:cNvPr id="3" name="Subtitle 2">
            <a:extLst>
              <a:ext uri="{FF2B5EF4-FFF2-40B4-BE49-F238E27FC236}">
                <a16:creationId xmlns:a16="http://schemas.microsoft.com/office/drawing/2014/main" id="{08C9F71A-5DF9-418C-B106-E85F3DCEDBBE}"/>
              </a:ext>
            </a:extLst>
          </p:cNvPr>
          <p:cNvSpPr>
            <a:spLocks noGrp="1"/>
          </p:cNvSpPr>
          <p:nvPr>
            <p:ph type="subTitle" idx="1"/>
          </p:nvPr>
        </p:nvSpPr>
        <p:spPr>
          <a:xfrm>
            <a:off x="636813" y="2059841"/>
            <a:ext cx="10923815" cy="4101200"/>
          </a:xfrm>
        </p:spPr>
        <p:txBody>
          <a:bodyPr>
            <a:noAutofit/>
          </a:bodyPr>
          <a:lstStyle/>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Azure SQL has evolved into the world’s database</a:t>
            </a:r>
          </a:p>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Azure SQL =  Virtual machine, Managed Instance, and Database</a:t>
            </a:r>
          </a:p>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SQL Server on Azure Virtual Machines = best for 100% lift and shift</a:t>
            </a:r>
          </a:p>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Azure SQL Managed Instances = Database engine instance + power of PaaS</a:t>
            </a:r>
          </a:p>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Azure SQL Database = Modern cloud apps providing you the most PaaS capabilities.</a:t>
            </a:r>
          </a:p>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Service tiers include General purpose, Business critical, and Hyperscale</a:t>
            </a:r>
          </a:p>
        </p:txBody>
      </p:sp>
    </p:spTree>
    <p:extLst>
      <p:ext uri="{BB962C8B-B14F-4D97-AF65-F5344CB8AC3E}">
        <p14:creationId xmlns:p14="http://schemas.microsoft.com/office/powerpoint/2010/main" val="2340261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4092" y="575331"/>
            <a:ext cx="10923815" cy="963112"/>
          </a:xfrm>
        </p:spPr>
        <p:txBody>
          <a:bodyPr>
            <a:noAutofit/>
          </a:bodyPr>
          <a:lstStyle/>
          <a:p>
            <a:r>
              <a:rPr lang="en-US" sz="5400" b="1" dirty="0">
                <a:solidFill>
                  <a:srgbClr val="C00000"/>
                </a:solidFill>
              </a:rPr>
              <a:t>Thanks to Knowledge Partners</a:t>
            </a:r>
          </a:p>
        </p:txBody>
      </p:sp>
      <p:pic>
        <p:nvPicPr>
          <p:cNvPr id="10" name="Picture 2" descr="https://media.licdn.com/mpr/mpr/AAEAAQAAAAAAAAxqAAAAJDY0NzE1OGYwLWY4YzUtNDk2Yy1iMDA5LTRjYjlkYzczNTNjYQ.png">
            <a:extLst>
              <a:ext uri="{FF2B5EF4-FFF2-40B4-BE49-F238E27FC236}">
                <a16:creationId xmlns:a16="http://schemas.microsoft.com/office/drawing/2014/main" id="{95E64414-DDD7-46B5-99CC-E57BEDE59A8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8260" r="11908" b="16841"/>
          <a:stretch/>
        </p:blipFill>
        <p:spPr bwMode="auto">
          <a:xfrm>
            <a:off x="3785453" y="1809775"/>
            <a:ext cx="4297240" cy="988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QL Server Video Courses">
            <a:extLst>
              <a:ext uri="{FF2B5EF4-FFF2-40B4-BE49-F238E27FC236}">
                <a16:creationId xmlns:a16="http://schemas.microsoft.com/office/drawing/2014/main" id="{47593336-9986-42BB-86C8-F47C9053D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15" y="4471121"/>
            <a:ext cx="2933772" cy="8492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Stellar">
            <a:extLst>
              <a:ext uri="{FF2B5EF4-FFF2-40B4-BE49-F238E27FC236}">
                <a16:creationId xmlns:a16="http://schemas.microsoft.com/office/drawing/2014/main" id="{0A5E5BFA-17BB-4203-BCB9-8ECCE64807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810" y="3243510"/>
            <a:ext cx="2990380" cy="9294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tellar">
            <a:extLst>
              <a:ext uri="{FF2B5EF4-FFF2-40B4-BE49-F238E27FC236}">
                <a16:creationId xmlns:a16="http://schemas.microsoft.com/office/drawing/2014/main" id="{964723BC-F7BF-4D32-9E5B-777D66C7AC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2693" y="3315696"/>
            <a:ext cx="2990171" cy="8109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Actifio">
            <a:extLst>
              <a:ext uri="{FF2B5EF4-FFF2-40B4-BE49-F238E27FC236}">
                <a16:creationId xmlns:a16="http://schemas.microsoft.com/office/drawing/2014/main" id="{42B13E50-5CA6-4305-8072-083B3CBDFE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0349" y="3405306"/>
            <a:ext cx="2605104" cy="7676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E716294-EDE2-4E69-AE4F-43D494B4A1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21" y="4375460"/>
            <a:ext cx="2559113" cy="1021521"/>
          </a:xfrm>
          <a:prstGeom prst="rect">
            <a:avLst/>
          </a:prstGeom>
        </p:spPr>
      </p:pic>
      <p:pic>
        <p:nvPicPr>
          <p:cNvPr id="16" name="Picture 15">
            <a:extLst>
              <a:ext uri="{FF2B5EF4-FFF2-40B4-BE49-F238E27FC236}">
                <a16:creationId xmlns:a16="http://schemas.microsoft.com/office/drawing/2014/main" id="{5EAF05A9-3EAE-4C16-AAAB-7D0ECE02F9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2321" y="4537989"/>
            <a:ext cx="2995865" cy="696462"/>
          </a:xfrm>
          <a:prstGeom prst="rect">
            <a:avLst/>
          </a:prstGeom>
        </p:spPr>
      </p:pic>
    </p:spTree>
    <p:extLst>
      <p:ext uri="{BB962C8B-B14F-4D97-AF65-F5344CB8AC3E}">
        <p14:creationId xmlns:p14="http://schemas.microsoft.com/office/powerpoint/2010/main" val="2147002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6B5BD06-0EE2-40C1-B5CE-18A5BD6119DE}"/>
              </a:ext>
            </a:extLst>
          </p:cNvPr>
          <p:cNvSpPr txBox="1"/>
          <p:nvPr/>
        </p:nvSpPr>
        <p:spPr>
          <a:xfrm>
            <a:off x="458885" y="1428149"/>
            <a:ext cx="5848589" cy="1815882"/>
          </a:xfrm>
          <a:prstGeom prst="rect">
            <a:avLst/>
          </a:prstGeom>
          <a:noFill/>
        </p:spPr>
        <p:txBody>
          <a:bodyPr wrap="square" rtlCol="0" anchor="t">
            <a:spAutoFit/>
          </a:bodyPr>
          <a:lstStyle/>
          <a:p>
            <a:r>
              <a:rPr lang="en-US" sz="2800" dirty="0">
                <a:latin typeface="Segoe UI" pitchFamily="34" charset="0"/>
                <a:ea typeface="Segoe UI" pitchFamily="34" charset="0"/>
                <a:cs typeface="Segoe UI" pitchFamily="34" charset="0"/>
                <a:hlinkClick r:id="rId3"/>
              </a:rPr>
              <a:t>@</a:t>
            </a:r>
            <a:r>
              <a:rPr lang="en-US" sz="2800" dirty="0" err="1">
                <a:latin typeface="Segoe UI" pitchFamily="34" charset="0"/>
                <a:ea typeface="Segoe UI" pitchFamily="34" charset="0"/>
                <a:cs typeface="Segoe UI" pitchFamily="34" charset="0"/>
                <a:hlinkClick r:id="rId3"/>
              </a:rPr>
              <a:t>TheDataGeeks</a:t>
            </a:r>
            <a:endParaRPr lang="en-US" sz="2800" dirty="0">
              <a:latin typeface="Segoe UI" pitchFamily="34" charset="0"/>
              <a:ea typeface="Segoe UI" pitchFamily="34" charset="0"/>
              <a:cs typeface="Segoe UI" pitchFamily="34" charset="0"/>
              <a:hlinkClick r:id="rId3"/>
            </a:endParaRPr>
          </a:p>
          <a:p>
            <a:r>
              <a:rPr lang="en-US" sz="2800" dirty="0">
                <a:latin typeface="Segoe UI" pitchFamily="34" charset="0"/>
                <a:ea typeface="Segoe UI" pitchFamily="34" charset="0"/>
                <a:cs typeface="Segoe UI" pitchFamily="34" charset="0"/>
                <a:hlinkClick r:id="rId3"/>
              </a:rPr>
              <a:t>@</a:t>
            </a:r>
            <a:r>
              <a:rPr lang="en-US" sz="2800" dirty="0" err="1">
                <a:latin typeface="Segoe UI" pitchFamily="34" charset="0"/>
                <a:ea typeface="Segoe UI" pitchFamily="34" charset="0"/>
                <a:cs typeface="Segoe UI" pitchFamily="34" charset="0"/>
                <a:hlinkClick r:id="rId3"/>
              </a:rPr>
              <a:t>SQLServerGeeks</a:t>
            </a:r>
            <a:r>
              <a:rPr lang="en-US" sz="2800" dirty="0">
                <a:latin typeface="Segoe UI" pitchFamily="34" charset="0"/>
                <a:ea typeface="Segoe UI" pitchFamily="34" charset="0"/>
                <a:cs typeface="Segoe UI" pitchFamily="34" charset="0"/>
              </a:rPr>
              <a:t> </a:t>
            </a:r>
          </a:p>
          <a:p>
            <a:r>
              <a:rPr lang="en-US" sz="2800" dirty="0">
                <a:latin typeface="Segoe UI" pitchFamily="34" charset="0"/>
                <a:cs typeface="Segoe UI" pitchFamily="34" charset="0"/>
                <a:hlinkClick r:id="rId4"/>
              </a:rPr>
              <a:t>www.YouTube.com/SQLServerGeeks</a:t>
            </a:r>
            <a:endParaRPr lang="en-US" dirty="0"/>
          </a:p>
          <a:p>
            <a:endParaRPr lang="en-US" sz="2800" dirty="0">
              <a:latin typeface="Segoe UI" pitchFamily="34" charset="0"/>
              <a:ea typeface="Segoe UI" pitchFamily="34" charset="0"/>
              <a:cs typeface="Segoe UI" pitchFamily="34" charset="0"/>
            </a:endParaRPr>
          </a:p>
        </p:txBody>
      </p:sp>
      <p:pic>
        <p:nvPicPr>
          <p:cNvPr id="9" name="Picture 2" descr="https://cdn1.iconfinder.com/data/icons/iconza-circle-social/64/697029-twitter-512.png">
            <a:extLst>
              <a:ext uri="{FF2B5EF4-FFF2-40B4-BE49-F238E27FC236}">
                <a16:creationId xmlns:a16="http://schemas.microsoft.com/office/drawing/2014/main" id="{425104C6-76DA-4AB7-9B0D-9AA246B23E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21490" y="1243686"/>
            <a:ext cx="485925" cy="4859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968975F-3B50-4998-A2A7-8A8F709B7C58}"/>
              </a:ext>
            </a:extLst>
          </p:cNvPr>
          <p:cNvSpPr txBox="1"/>
          <p:nvPr/>
        </p:nvSpPr>
        <p:spPr>
          <a:xfrm>
            <a:off x="458885" y="542925"/>
            <a:ext cx="6642003" cy="830997"/>
          </a:xfrm>
          <a:prstGeom prst="rect">
            <a:avLst/>
          </a:prstGeom>
          <a:noFill/>
        </p:spPr>
        <p:txBody>
          <a:bodyPr wrap="square" rtlCol="0">
            <a:spAutoFit/>
          </a:bodyPr>
          <a:lstStyle/>
          <a:p>
            <a:r>
              <a:rPr lang="en-US" sz="4800" b="1" dirty="0">
                <a:solidFill>
                  <a:srgbClr val="C00000"/>
                </a:solidFill>
              </a:rPr>
              <a:t>Thank You For Your Time!</a:t>
            </a:r>
            <a:endParaRPr lang="en-IN" sz="4800" b="1" dirty="0">
              <a:solidFill>
                <a:srgbClr val="C00000"/>
              </a:solidFill>
            </a:endParaRPr>
          </a:p>
        </p:txBody>
      </p:sp>
      <p:pic>
        <p:nvPicPr>
          <p:cNvPr id="12" name="Picture 2" descr="https://cdn1.iconfinder.com/data/icons/iconza-circle-social/64/697029-twitter-512.png">
            <a:extLst>
              <a:ext uri="{FF2B5EF4-FFF2-40B4-BE49-F238E27FC236}">
                <a16:creationId xmlns:a16="http://schemas.microsoft.com/office/drawing/2014/main" id="{762F2B96-1E0A-49B3-9DE2-6D0C341FC7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3961" y="1682525"/>
            <a:ext cx="485925" cy="485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C9F4C3-4555-4E76-ABEC-ED7D57D5A10B}"/>
              </a:ext>
            </a:extLst>
          </p:cNvPr>
          <p:cNvSpPr txBox="1"/>
          <p:nvPr/>
        </p:nvSpPr>
        <p:spPr>
          <a:xfrm>
            <a:off x="458885" y="2845928"/>
            <a:ext cx="7576405" cy="1754326"/>
          </a:xfrm>
          <a:prstGeom prst="rect">
            <a:avLst/>
          </a:prstGeom>
          <a:noFill/>
        </p:spPr>
        <p:txBody>
          <a:bodyPr wrap="square" rtlCol="0" anchor="t">
            <a:spAutoFit/>
          </a:bodyPr>
          <a:lstStyle/>
          <a:p>
            <a:r>
              <a:rPr lang="en-US" dirty="0">
                <a:latin typeface="Segoe UI" pitchFamily="34" charset="0"/>
                <a:ea typeface="Segoe UI" pitchFamily="34" charset="0"/>
                <a:cs typeface="Segoe UI" pitchFamily="34" charset="0"/>
              </a:rPr>
              <a:t>Anna Hoffman</a:t>
            </a:r>
          </a:p>
          <a:p>
            <a:r>
              <a:rPr lang="en-US" dirty="0">
                <a:latin typeface="Segoe UI" pitchFamily="34" charset="0"/>
                <a:ea typeface="Segoe UI" pitchFamily="34" charset="0"/>
                <a:cs typeface="Segoe UI" pitchFamily="34" charset="0"/>
              </a:rPr>
              <a:t>@AnalyticAnna  </a:t>
            </a:r>
          </a:p>
          <a:p>
            <a:r>
              <a:rPr lang="en-US" dirty="0">
                <a:latin typeface="Segoe UI" pitchFamily="34" charset="0"/>
                <a:ea typeface="Segoe UI" pitchFamily="34" charset="0"/>
                <a:cs typeface="Segoe UI" pitchFamily="34" charset="0"/>
              </a:rPr>
              <a:t>aka.ms/</a:t>
            </a:r>
            <a:r>
              <a:rPr lang="en-US" dirty="0" err="1">
                <a:latin typeface="Segoe UI" pitchFamily="34" charset="0"/>
                <a:ea typeface="Segoe UI" pitchFamily="34" charset="0"/>
                <a:cs typeface="Segoe UI" pitchFamily="34" charset="0"/>
              </a:rPr>
              <a:t>annalytics</a:t>
            </a:r>
            <a:r>
              <a:rPr lang="en-US" dirty="0">
                <a:latin typeface="Segoe UI" pitchFamily="34" charset="0"/>
                <a:ea typeface="Segoe UI" pitchFamily="34" charset="0"/>
                <a:cs typeface="Segoe UI" pitchFamily="34" charset="0"/>
              </a:rPr>
              <a:t> – presentations including this deck </a:t>
            </a:r>
          </a:p>
          <a:p>
            <a:r>
              <a:rPr lang="en-US" dirty="0">
                <a:latin typeface="Segoe UI" pitchFamily="34" charset="0"/>
                <a:ea typeface="Segoe UI" pitchFamily="34" charset="0"/>
                <a:cs typeface="Segoe UI" pitchFamily="34" charset="0"/>
              </a:rPr>
              <a:t>aka.ms/</a:t>
            </a:r>
            <a:r>
              <a:rPr lang="en-US" dirty="0" err="1">
                <a:latin typeface="Segoe UI" pitchFamily="34" charset="0"/>
                <a:ea typeface="Segoe UI" pitchFamily="34" charset="0"/>
                <a:cs typeface="Segoe UI" pitchFamily="34" charset="0"/>
              </a:rPr>
              <a:t>dataexposed</a:t>
            </a:r>
            <a:r>
              <a:rPr lang="en-US" dirty="0">
                <a:latin typeface="Segoe UI" pitchFamily="34" charset="0"/>
                <a:ea typeface="Segoe UI" pitchFamily="34" charset="0"/>
                <a:cs typeface="Segoe UI" pitchFamily="34" charset="0"/>
              </a:rPr>
              <a:t> – Channel9</a:t>
            </a:r>
          </a:p>
          <a:p>
            <a:r>
              <a:rPr lang="en-US" dirty="0">
                <a:latin typeface="Segoe UI" pitchFamily="34" charset="0"/>
                <a:ea typeface="Segoe UI" pitchFamily="34" charset="0"/>
                <a:cs typeface="Segoe UI" pitchFamily="34" charset="0"/>
              </a:rPr>
              <a:t>aka.ms/</a:t>
            </a:r>
            <a:r>
              <a:rPr lang="en-US" dirty="0" err="1">
                <a:latin typeface="Segoe UI" pitchFamily="34" charset="0"/>
                <a:ea typeface="Segoe UI" pitchFamily="34" charset="0"/>
                <a:cs typeface="Segoe UI" pitchFamily="34" charset="0"/>
              </a:rPr>
              <a:t>dataexposedyt</a:t>
            </a:r>
            <a:r>
              <a:rPr lang="en-US" dirty="0">
                <a:latin typeface="Segoe UI" pitchFamily="34" charset="0"/>
                <a:ea typeface="Segoe UI" pitchFamily="34" charset="0"/>
                <a:cs typeface="Segoe UI" pitchFamily="34" charset="0"/>
              </a:rPr>
              <a:t> – YouTube </a:t>
            </a:r>
          </a:p>
          <a:p>
            <a:r>
              <a:rPr lang="en-US" dirty="0">
                <a:latin typeface="Segoe UI" pitchFamily="34" charset="0"/>
                <a:ea typeface="Segoe UI" pitchFamily="34" charset="0"/>
                <a:cs typeface="Segoe UI" pitchFamily="34" charset="0"/>
              </a:rPr>
              <a:t>aka.ms/sqlworkshops – check out the Azure SQL Workshop (preview)</a:t>
            </a:r>
          </a:p>
        </p:txBody>
      </p:sp>
      <p:pic>
        <p:nvPicPr>
          <p:cNvPr id="7" name="Picture 2" descr="https://cdn1.iconfinder.com/data/icons/iconza-circle-social/64/697029-twitter-512.png">
            <a:extLst>
              <a:ext uri="{FF2B5EF4-FFF2-40B4-BE49-F238E27FC236}">
                <a16:creationId xmlns:a16="http://schemas.microsoft.com/office/drawing/2014/main" id="{E79CEBBB-891E-4D7A-920F-1FB845BAC0F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2708" y="3142081"/>
            <a:ext cx="312354" cy="31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52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sp>
        <p:nvSpPr>
          <p:cNvPr id="3" name="Text Placeholder 2">
            <a:extLst>
              <a:ext uri="{FF2B5EF4-FFF2-40B4-BE49-F238E27FC236}">
                <a16:creationId xmlns:a16="http://schemas.microsoft.com/office/drawing/2014/main" id="{7A3196EE-A080-4650-A2EC-1D7CDB3173B5}"/>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7369" r="46628"/>
          <a:stretch/>
        </p:blipFill>
        <p:spPr>
          <a:xfrm>
            <a:off x="202154" y="1435497"/>
            <a:ext cx="3136605" cy="388831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3555141" y="1435497"/>
            <a:ext cx="8429625" cy="3887949"/>
          </a:xfrm>
          <a:prstGeom prst="rect">
            <a:avLst/>
          </a:prstGeom>
        </p:spPr>
      </p:pic>
      <p:sp>
        <p:nvSpPr>
          <p:cNvPr id="4" name="Rectangle 3">
            <a:extLst>
              <a:ext uri="{FF2B5EF4-FFF2-40B4-BE49-F238E27FC236}">
                <a16:creationId xmlns:a16="http://schemas.microsoft.com/office/drawing/2014/main" id="{38E538C8-CBC1-4A89-A08D-9100EF39D1FE}"/>
              </a:ext>
            </a:extLst>
          </p:cNvPr>
          <p:cNvSpPr/>
          <p:nvPr/>
        </p:nvSpPr>
        <p:spPr>
          <a:xfrm>
            <a:off x="413796" y="5518626"/>
            <a:ext cx="11662410" cy="1200329"/>
          </a:xfrm>
          <a:prstGeom prst="rect">
            <a:avLst/>
          </a:prstGeom>
        </p:spPr>
        <p:txBody>
          <a:bodyPr wrap="square">
            <a:spAutoFit/>
          </a:bodyPr>
          <a:lstStyle/>
          <a:p>
            <a:r>
              <a:rPr lang="en-US" i="1" dirty="0">
                <a:solidFill>
                  <a:schemeClr val="accent1">
                    <a:lumMod val="75000"/>
                  </a:schemeClr>
                </a:solidFill>
              </a:rPr>
              <a:t>[Azure SQL Database] is a cloud database offering that Microsoft provides as part of the Azure cloud computing platform. Unlike other editions of SQL Server, you do not need to provision hardware for, install or patch [Azure SQL Database]; Microsoft maintains the platform for you. You also do not need to architect a database installation for scalability, high availability or disaster recovery as these features are provided automatically by the service.</a:t>
            </a:r>
          </a:p>
        </p:txBody>
      </p:sp>
    </p:spTree>
    <p:extLst>
      <p:ext uri="{BB962C8B-B14F-4D97-AF65-F5344CB8AC3E}">
        <p14:creationId xmlns:p14="http://schemas.microsoft.com/office/powerpoint/2010/main" val="244399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a:t>Summary</a:t>
            </a:r>
          </a:p>
        </p:txBody>
      </p:sp>
      <p:graphicFrame>
        <p:nvGraphicFramePr>
          <p:cNvPr id="4" name="Content Placeholder 3">
            <a:extLst>
              <a:ext uri="{FF2B5EF4-FFF2-40B4-BE49-F238E27FC236}">
                <a16:creationId xmlns:a16="http://schemas.microsoft.com/office/drawing/2014/main" id="{D35E2714-6D36-4D04-B792-FAC7F2200911}"/>
              </a:ext>
            </a:extLst>
          </p:cNvPr>
          <p:cNvGraphicFramePr>
            <a:graphicFrameLocks noGrp="1"/>
          </p:cNvGraphicFramePr>
          <p:nvPr>
            <p:ph sz="quarter" idx="10"/>
          </p:nvPr>
        </p:nvGraphicFramePr>
        <p:xfrm>
          <a:off x="588264" y="1211815"/>
          <a:ext cx="11405262" cy="5188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50518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graphicFrame>
        <p:nvGraphicFramePr>
          <p:cNvPr id="4" name="Diagram 3">
            <a:extLst>
              <a:ext uri="{FF2B5EF4-FFF2-40B4-BE49-F238E27FC236}">
                <a16:creationId xmlns:a16="http://schemas.microsoft.com/office/drawing/2014/main" id="{A6158CD8-1253-466E-AA9E-8305E95D5C3A}"/>
              </a:ext>
            </a:extLst>
          </p:cNvPr>
          <p:cNvGraphicFramePr/>
          <p:nvPr/>
        </p:nvGraphicFramePr>
        <p:xfrm>
          <a:off x="586390" y="1434369"/>
          <a:ext cx="10734674" cy="4965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14190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aphicFrame>
        <p:nvGraphicFramePr>
          <p:cNvPr id="4" name="Diagram 3">
            <a:extLst>
              <a:ext uri="{FF2B5EF4-FFF2-40B4-BE49-F238E27FC236}">
                <a16:creationId xmlns:a16="http://schemas.microsoft.com/office/drawing/2014/main" id="{CB271F39-BE08-4832-BAA8-96CFCCDDD83C}"/>
              </a:ext>
            </a:extLst>
          </p:cNvPr>
          <p:cNvGraphicFramePr/>
          <p:nvPr/>
        </p:nvGraphicFramePr>
        <p:xfrm>
          <a:off x="3001116" y="5261727"/>
          <a:ext cx="8955450" cy="1596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221097" y="4488670"/>
            <a:ext cx="443688" cy="44934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90880" y="4430124"/>
            <a:ext cx="425145" cy="504664"/>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168538" y="4408159"/>
            <a:ext cx="518589" cy="608824"/>
          </a:xfrm>
          <a:prstGeom prst="rect">
            <a:avLst/>
          </a:prstGeom>
        </p:spPr>
      </p:pic>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59382" y="250028"/>
            <a:ext cx="4753660" cy="24808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a:blip r:embed="rId13"/>
          <a:stretch>
            <a:fillRect/>
          </a:stretch>
        </p:blipFill>
        <p:spPr>
          <a:xfrm>
            <a:off x="6837901" y="2938017"/>
            <a:ext cx="3932179" cy="2321441"/>
          </a:xfrm>
          <a:prstGeom prst="rect">
            <a:avLst/>
          </a:prstGeom>
        </p:spPr>
      </p:pic>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10957" y="1174812"/>
            <a:ext cx="5454684" cy="307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a:xfrm>
            <a:off x="202278" y="219855"/>
            <a:ext cx="11018520" cy="553998"/>
          </a:xfrm>
        </p:spPr>
        <p:txBody>
          <a:bodyPr/>
          <a:lstStyle/>
          <a:p>
            <a:r>
              <a:rPr lang="en-US"/>
              <a:t>Pre-deployment Planning</a:t>
            </a:r>
          </a:p>
        </p:txBody>
      </p:sp>
      <p:graphicFrame>
        <p:nvGraphicFramePr>
          <p:cNvPr id="5" name="Diagram 4">
            <a:extLst>
              <a:ext uri="{FF2B5EF4-FFF2-40B4-BE49-F238E27FC236}">
                <a16:creationId xmlns:a16="http://schemas.microsoft.com/office/drawing/2014/main" id="{4D827CE8-F7D4-445B-B7F8-556906A6A932}"/>
              </a:ext>
            </a:extLst>
          </p:cNvPr>
          <p:cNvGraphicFramePr/>
          <p:nvPr/>
        </p:nvGraphicFramePr>
        <p:xfrm>
          <a:off x="235857" y="6109394"/>
          <a:ext cx="11732986" cy="553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B48BB98B-D56C-48C8-81A5-998216A0B8B4}"/>
              </a:ext>
            </a:extLst>
          </p:cNvPr>
          <p:cNvGrpSpPr/>
          <p:nvPr/>
        </p:nvGrpSpPr>
        <p:grpSpPr>
          <a:xfrm>
            <a:off x="4939575" y="909660"/>
            <a:ext cx="2002555" cy="1987670"/>
            <a:chOff x="9302116" y="4129999"/>
            <a:chExt cx="2563974" cy="2550848"/>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02116" y="4130000"/>
              <a:ext cx="1164489" cy="1164489"/>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01599" y="4129999"/>
              <a:ext cx="1164489" cy="1164489"/>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701599" y="5516355"/>
              <a:ext cx="1164491" cy="1164491"/>
            </a:xfrm>
            <a:prstGeom prst="rect">
              <a:avLst/>
            </a:prstGeom>
          </p:spPr>
        </p:pic>
      </p:grpSp>
      <p:graphicFrame>
        <p:nvGraphicFramePr>
          <p:cNvPr id="12" name="Diagram 11">
            <a:extLst>
              <a:ext uri="{FF2B5EF4-FFF2-40B4-BE49-F238E27FC236}">
                <a16:creationId xmlns:a16="http://schemas.microsoft.com/office/drawing/2014/main" id="{9CD9363E-52D3-4F64-8688-BAC47DBA1997}"/>
              </a:ext>
            </a:extLst>
          </p:cNvPr>
          <p:cNvGraphicFramePr/>
          <p:nvPr/>
        </p:nvGraphicFramePr>
        <p:xfrm>
          <a:off x="3523689" y="3687003"/>
          <a:ext cx="2338645" cy="172940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nvGrpSpPr>
          <p:cNvPr id="20" name="Group 19">
            <a:extLst>
              <a:ext uri="{FF2B5EF4-FFF2-40B4-BE49-F238E27FC236}">
                <a16:creationId xmlns:a16="http://schemas.microsoft.com/office/drawing/2014/main" id="{32057753-2FE7-456D-AE48-EC436CC42954}"/>
              </a:ext>
            </a:extLst>
          </p:cNvPr>
          <p:cNvGrpSpPr/>
          <p:nvPr/>
        </p:nvGrpSpPr>
        <p:grpSpPr>
          <a:xfrm>
            <a:off x="6591065" y="4151146"/>
            <a:ext cx="881875" cy="772892"/>
            <a:chOff x="7417830" y="2130188"/>
            <a:chExt cx="2693670" cy="2275044"/>
          </a:xfrm>
          <a:solidFill>
            <a:srgbClr val="50E6FF"/>
          </a:solidFill>
        </p:grpSpPr>
        <p:grpSp>
          <p:nvGrpSpPr>
            <p:cNvPr id="21" name="Group 20">
              <a:extLst>
                <a:ext uri="{FF2B5EF4-FFF2-40B4-BE49-F238E27FC236}">
                  <a16:creationId xmlns:a16="http://schemas.microsoft.com/office/drawing/2014/main" id="{824E52AB-712B-4175-932D-633F79ED439B}"/>
                </a:ext>
              </a:extLst>
            </p:cNvPr>
            <p:cNvGrpSpPr/>
            <p:nvPr/>
          </p:nvGrpSpPr>
          <p:grpSpPr>
            <a:xfrm>
              <a:off x="7627142" y="2130188"/>
              <a:ext cx="2275048" cy="2275044"/>
              <a:chOff x="7675552" y="2178598"/>
              <a:chExt cx="2178228" cy="2178224"/>
            </a:xfrm>
            <a:grpFill/>
          </p:grpSpPr>
          <p:sp>
            <p:nvSpPr>
              <p:cNvPr id="23" name="Freeform 13">
                <a:extLst>
                  <a:ext uri="{FF2B5EF4-FFF2-40B4-BE49-F238E27FC236}">
                    <a16:creationId xmlns:a16="http://schemas.microsoft.com/office/drawing/2014/main" id="{294F6532-CC8C-4F04-9EBC-2726C23084D1}"/>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grpFill/>
              <a:ln w="9525">
                <a:solidFill>
                  <a:schemeClr val="accent1"/>
                </a:solidFill>
                <a:round/>
                <a:headEnd/>
                <a:tailEnd/>
              </a:ln>
            </p:spPr>
            <p:txBody>
              <a:bodyPr vert="horz" wrap="square" lIns="67223" tIns="33611" rIns="67223" bIns="33611"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2060"/>
                  </a:solidFill>
                  <a:effectLst/>
                  <a:uLnTx/>
                  <a:uFillTx/>
                  <a:latin typeface="Segoe UI Semibold"/>
                  <a:ea typeface="+mn-ea"/>
                  <a:cs typeface="+mn-cs"/>
                </a:endParaRPr>
              </a:p>
            </p:txBody>
          </p:sp>
          <p:sp>
            <p:nvSpPr>
              <p:cNvPr id="24" name="Freeform 14">
                <a:extLst>
                  <a:ext uri="{FF2B5EF4-FFF2-40B4-BE49-F238E27FC236}">
                    <a16:creationId xmlns:a16="http://schemas.microsoft.com/office/drawing/2014/main" id="{622A11CF-A0D2-4242-BF31-947C3CB67381}"/>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grpFill/>
              <a:ln w="9525">
                <a:solidFill>
                  <a:schemeClr val="accent1"/>
                </a:solidFill>
                <a:round/>
                <a:headEnd/>
                <a:tailEnd/>
              </a:ln>
            </p:spPr>
            <p:txBody>
              <a:bodyPr vert="horz" wrap="square" lIns="67223" tIns="33611" rIns="67223" bIns="33611"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2060"/>
                  </a:solidFill>
                  <a:effectLst/>
                  <a:uLnTx/>
                  <a:uFillTx/>
                  <a:latin typeface="Segoe UI Semibold"/>
                  <a:ea typeface="+mn-ea"/>
                  <a:cs typeface="+mn-cs"/>
                </a:endParaRPr>
              </a:p>
            </p:txBody>
          </p:sp>
        </p:grpSp>
        <p:sp>
          <p:nvSpPr>
            <p:cNvPr id="22" name="TextBox 21">
              <a:extLst>
                <a:ext uri="{FF2B5EF4-FFF2-40B4-BE49-F238E27FC236}">
                  <a16:creationId xmlns:a16="http://schemas.microsoft.com/office/drawing/2014/main" id="{0DCA0D9C-EBDB-495E-A2CF-D0100767E23C}"/>
                </a:ext>
              </a:extLst>
            </p:cNvPr>
            <p:cNvSpPr txBox="1"/>
            <p:nvPr/>
          </p:nvSpPr>
          <p:spPr>
            <a:xfrm>
              <a:off x="7417830" y="3036883"/>
              <a:ext cx="2693670" cy="724763"/>
            </a:xfrm>
            <a:prstGeom prst="rect">
              <a:avLst/>
            </a:prstGeom>
            <a:grpFill/>
            <a:ln>
              <a:solidFill>
                <a:schemeClr val="accent1"/>
              </a:solidFill>
            </a:ln>
          </p:spPr>
          <p:txBody>
            <a:bodyPr wrap="square" lIns="0" tIns="0" rIns="0" bIns="0" rtlCol="0">
              <a:spAutoFit/>
            </a:bodyPr>
            <a:lstStyle/>
            <a:p>
              <a:pPr marL="0" marR="0" lvl="0" indent="0" algn="ctr" defTabSz="68566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Segoe UI Semibold"/>
                  <a:ea typeface="+mn-ea"/>
                  <a:cs typeface="+mn-cs"/>
                </a:rPr>
                <a:t>GEN 5</a:t>
              </a:r>
            </a:p>
          </p:txBody>
        </p:sp>
      </p:grpSp>
      <p:grpSp>
        <p:nvGrpSpPr>
          <p:cNvPr id="25" name="Group 24">
            <a:extLst>
              <a:ext uri="{FF2B5EF4-FFF2-40B4-BE49-F238E27FC236}">
                <a16:creationId xmlns:a16="http://schemas.microsoft.com/office/drawing/2014/main" id="{99D08C8A-CDA9-4B0C-AD15-6ADCAEFA8FBA}"/>
              </a:ext>
            </a:extLst>
          </p:cNvPr>
          <p:cNvGrpSpPr/>
          <p:nvPr/>
        </p:nvGrpSpPr>
        <p:grpSpPr>
          <a:xfrm>
            <a:off x="7600148" y="4151146"/>
            <a:ext cx="881875" cy="772892"/>
            <a:chOff x="7417830" y="2130188"/>
            <a:chExt cx="2693670" cy="2275044"/>
          </a:xfrm>
          <a:solidFill>
            <a:srgbClr val="50E6FF"/>
          </a:solidFill>
        </p:grpSpPr>
        <p:grpSp>
          <p:nvGrpSpPr>
            <p:cNvPr id="26" name="Group 25">
              <a:extLst>
                <a:ext uri="{FF2B5EF4-FFF2-40B4-BE49-F238E27FC236}">
                  <a16:creationId xmlns:a16="http://schemas.microsoft.com/office/drawing/2014/main" id="{4236F4B7-BF99-4ED9-9EA0-DE4C5776C0E9}"/>
                </a:ext>
              </a:extLst>
            </p:cNvPr>
            <p:cNvGrpSpPr/>
            <p:nvPr/>
          </p:nvGrpSpPr>
          <p:grpSpPr>
            <a:xfrm>
              <a:off x="7627142" y="2130188"/>
              <a:ext cx="2275048" cy="2275044"/>
              <a:chOff x="7675552" y="2178598"/>
              <a:chExt cx="2178228" cy="2178224"/>
            </a:xfrm>
            <a:grpFill/>
          </p:grpSpPr>
          <p:sp>
            <p:nvSpPr>
              <p:cNvPr id="28" name="Freeform 13">
                <a:extLst>
                  <a:ext uri="{FF2B5EF4-FFF2-40B4-BE49-F238E27FC236}">
                    <a16:creationId xmlns:a16="http://schemas.microsoft.com/office/drawing/2014/main" id="{463F146C-4F7A-4ABD-B8A2-E678942C1509}"/>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grpFill/>
              <a:ln w="9525">
                <a:solidFill>
                  <a:schemeClr val="accent1"/>
                </a:solidFill>
                <a:round/>
                <a:headEnd/>
                <a:tailEnd/>
              </a:ln>
            </p:spPr>
            <p:txBody>
              <a:bodyPr vert="horz" wrap="square" lIns="67223" tIns="33611" rIns="67223" bIns="33611"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2060"/>
                  </a:solidFill>
                  <a:effectLst/>
                  <a:uLnTx/>
                  <a:uFillTx/>
                  <a:latin typeface="Segoe UI Semibold"/>
                  <a:ea typeface="+mn-ea"/>
                  <a:cs typeface="+mn-cs"/>
                </a:endParaRPr>
              </a:p>
            </p:txBody>
          </p:sp>
          <p:sp>
            <p:nvSpPr>
              <p:cNvPr id="29" name="Freeform 14">
                <a:extLst>
                  <a:ext uri="{FF2B5EF4-FFF2-40B4-BE49-F238E27FC236}">
                    <a16:creationId xmlns:a16="http://schemas.microsoft.com/office/drawing/2014/main" id="{800A14C6-FA03-48A8-B270-6D1CB807BE24}"/>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grpFill/>
              <a:ln w="9525">
                <a:solidFill>
                  <a:schemeClr val="accent1"/>
                </a:solidFill>
                <a:round/>
                <a:headEnd/>
                <a:tailEnd/>
              </a:ln>
            </p:spPr>
            <p:txBody>
              <a:bodyPr vert="horz" wrap="square" lIns="67223" tIns="33611" rIns="67223" bIns="33611"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2060"/>
                  </a:solidFill>
                  <a:effectLst/>
                  <a:uLnTx/>
                  <a:uFillTx/>
                  <a:latin typeface="Segoe UI Semibold"/>
                  <a:ea typeface="+mn-ea"/>
                  <a:cs typeface="+mn-cs"/>
                </a:endParaRPr>
              </a:p>
            </p:txBody>
          </p:sp>
        </p:grpSp>
        <p:sp>
          <p:nvSpPr>
            <p:cNvPr id="27" name="TextBox 26">
              <a:extLst>
                <a:ext uri="{FF2B5EF4-FFF2-40B4-BE49-F238E27FC236}">
                  <a16:creationId xmlns:a16="http://schemas.microsoft.com/office/drawing/2014/main" id="{1BF3A866-B256-422F-965C-A49190C01A83}"/>
                </a:ext>
              </a:extLst>
            </p:cNvPr>
            <p:cNvSpPr txBox="1"/>
            <p:nvPr/>
          </p:nvSpPr>
          <p:spPr>
            <a:xfrm>
              <a:off x="7417830" y="3036883"/>
              <a:ext cx="2693670" cy="724763"/>
            </a:xfrm>
            <a:prstGeom prst="rect">
              <a:avLst/>
            </a:prstGeom>
            <a:grpFill/>
            <a:ln>
              <a:solidFill>
                <a:schemeClr val="accent1"/>
              </a:solidFill>
            </a:ln>
          </p:spPr>
          <p:txBody>
            <a:bodyPr wrap="square" lIns="0" tIns="0" rIns="0" bIns="0" rtlCol="0">
              <a:spAutoFit/>
            </a:bodyPr>
            <a:lstStyle/>
            <a:p>
              <a:pPr marL="0" marR="0" lvl="0" indent="0" algn="ctr" defTabSz="68566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060"/>
                  </a:solidFill>
                  <a:effectLst/>
                  <a:uLnTx/>
                  <a:uFillTx/>
                  <a:latin typeface="Segoe UI Semibold"/>
                  <a:ea typeface="+mn-ea"/>
                  <a:cs typeface="+mn-cs"/>
                </a:rPr>
                <a:t>FUTURE</a:t>
              </a:r>
            </a:p>
          </p:txBody>
        </p:sp>
      </p:grpSp>
      <p:pic>
        <p:nvPicPr>
          <p:cNvPr id="31" name="Picture 30">
            <a:extLst>
              <a:ext uri="{FF2B5EF4-FFF2-40B4-BE49-F238E27FC236}">
                <a16:creationId xmlns:a16="http://schemas.microsoft.com/office/drawing/2014/main" id="{95DE5DDA-CF14-467F-BB3D-D928CE27A367}"/>
              </a:ext>
            </a:extLst>
          </p:cNvPr>
          <p:cNvPicPr>
            <a:picLocks noChangeAspect="1"/>
          </p:cNvPicPr>
          <p:nvPr/>
        </p:nvPicPr>
        <p:blipFill>
          <a:blip r:embed="rId21"/>
          <a:stretch>
            <a:fillRect/>
          </a:stretch>
        </p:blipFill>
        <p:spPr>
          <a:xfrm>
            <a:off x="9352670" y="3332418"/>
            <a:ext cx="1868128" cy="2242872"/>
          </a:xfrm>
          <a:prstGeom prst="rect">
            <a:avLst/>
          </a:prstGeom>
        </p:spPr>
      </p:pic>
      <p:grpSp>
        <p:nvGrpSpPr>
          <p:cNvPr id="49" name="Group 48">
            <a:extLst>
              <a:ext uri="{FF2B5EF4-FFF2-40B4-BE49-F238E27FC236}">
                <a16:creationId xmlns:a16="http://schemas.microsoft.com/office/drawing/2014/main" id="{4CBE7A3F-3E74-49AE-AFA9-7C6F0C9AADE6}"/>
              </a:ext>
            </a:extLst>
          </p:cNvPr>
          <p:cNvGrpSpPr/>
          <p:nvPr/>
        </p:nvGrpSpPr>
        <p:grpSpPr>
          <a:xfrm>
            <a:off x="402655" y="4013675"/>
            <a:ext cx="2177917" cy="1225274"/>
            <a:chOff x="8907518" y="1214784"/>
            <a:chExt cx="2177917" cy="1225274"/>
          </a:xfrm>
        </p:grpSpPr>
        <p:graphicFrame>
          <p:nvGraphicFramePr>
            <p:cNvPr id="46" name="Chart 45">
              <a:extLst>
                <a:ext uri="{FF2B5EF4-FFF2-40B4-BE49-F238E27FC236}">
                  <a16:creationId xmlns:a16="http://schemas.microsoft.com/office/drawing/2014/main" id="{1C1499A2-044A-428E-8081-135F880B305F}"/>
                </a:ext>
              </a:extLst>
            </p:cNvPr>
            <p:cNvGraphicFramePr/>
            <p:nvPr/>
          </p:nvGraphicFramePr>
          <p:xfrm>
            <a:off x="9914500" y="1214784"/>
            <a:ext cx="1170935" cy="1225274"/>
          </p:xfrm>
          <a:graphic>
            <a:graphicData uri="http://schemas.openxmlformats.org/drawingml/2006/chart">
              <c:chart xmlns:c="http://schemas.openxmlformats.org/drawingml/2006/chart" xmlns:r="http://schemas.openxmlformats.org/officeDocument/2006/relationships" r:id="rId22"/>
            </a:graphicData>
          </a:graphic>
        </p:graphicFrame>
        <p:sp>
          <p:nvSpPr>
            <p:cNvPr id="47" name="Rectangle 46">
              <a:extLst>
                <a:ext uri="{FF2B5EF4-FFF2-40B4-BE49-F238E27FC236}">
                  <a16:creationId xmlns:a16="http://schemas.microsoft.com/office/drawing/2014/main" id="{C0D23FAF-E9E2-418A-8F65-2130F11EEF08}"/>
                </a:ext>
              </a:extLst>
            </p:cNvPr>
            <p:cNvSpPr/>
            <p:nvPr/>
          </p:nvSpPr>
          <p:spPr>
            <a:xfrm>
              <a:off x="10094695" y="1348738"/>
              <a:ext cx="810543" cy="341632"/>
            </a:xfrm>
            <a:prstGeom prst="rect">
              <a:avLst/>
            </a:prstGeom>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vCore</a:t>
              </a:r>
              <a:endParaRPr kumimoji="0" lang="en-US" sz="18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48" name="Flowchart: Connector 47">
              <a:extLst>
                <a:ext uri="{FF2B5EF4-FFF2-40B4-BE49-F238E27FC236}">
                  <a16:creationId xmlns:a16="http://schemas.microsoft.com/office/drawing/2014/main" id="{ED974411-4FA5-42A2-9869-430E5292B62C}"/>
                </a:ext>
              </a:extLst>
            </p:cNvPr>
            <p:cNvSpPr/>
            <p:nvPr/>
          </p:nvSpPr>
          <p:spPr bwMode="auto">
            <a:xfrm>
              <a:off x="8907518" y="1301533"/>
              <a:ext cx="1006980" cy="993526"/>
            </a:xfrm>
            <a:prstGeom prst="flowChartConnector">
              <a:avLst/>
            </a:prstGeom>
            <a:solidFill>
              <a:schemeClr val="accent1">
                <a:lumMod val="20000"/>
                <a:lumOff val="80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DTU</a:t>
              </a:r>
            </a:p>
          </p:txBody>
        </p:sp>
      </p:grpSp>
      <p:sp>
        <p:nvSpPr>
          <p:cNvPr id="53" name="TextBox 52">
            <a:extLst>
              <a:ext uri="{FF2B5EF4-FFF2-40B4-BE49-F238E27FC236}">
                <a16:creationId xmlns:a16="http://schemas.microsoft.com/office/drawing/2014/main" id="{8750F6EB-3AE7-4CB2-B408-CBB3AF240459}"/>
              </a:ext>
            </a:extLst>
          </p:cNvPr>
          <p:cNvSpPr txBox="1"/>
          <p:nvPr/>
        </p:nvSpPr>
        <p:spPr>
          <a:xfrm>
            <a:off x="4469733" y="2931733"/>
            <a:ext cx="2957849"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110907" y="5210208"/>
            <a:ext cx="2957849"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192941" y="5466422"/>
            <a:ext cx="2957849"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 tier (SLO)</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031594" y="5198000"/>
            <a:ext cx="2957849"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8807809" y="5718422"/>
            <a:ext cx="2957849"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Size</a:t>
            </a:r>
          </a:p>
        </p:txBody>
      </p:sp>
      <p:sp>
        <p:nvSpPr>
          <p:cNvPr id="34" name="Rectangle 33">
            <a:extLst>
              <a:ext uri="{FF2B5EF4-FFF2-40B4-BE49-F238E27FC236}">
                <a16:creationId xmlns:a16="http://schemas.microsoft.com/office/drawing/2014/main" id="{73268388-D283-4F9E-92AC-58F94433118E}"/>
              </a:ext>
            </a:extLst>
          </p:cNvPr>
          <p:cNvSpPr/>
          <p:nvPr/>
        </p:nvSpPr>
        <p:spPr>
          <a:xfrm>
            <a:off x="4788753" y="4773038"/>
            <a:ext cx="438502" cy="400110"/>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0"/>
                <a:solidFill>
                  <a:srgbClr val="FFC000"/>
                </a:solidFill>
                <a:effectLst>
                  <a:outerShdw blurRad="38100" dist="25400" dir="5400000" algn="ctr" rotWithShape="0">
                    <a:srgbClr val="6E747A">
                      <a:alpha val="43000"/>
                    </a:srgbClr>
                  </a:outerShdw>
                </a:effectLst>
                <a:uLnTx/>
                <a:uFillTx/>
                <a:latin typeface="Segoe UI"/>
                <a:ea typeface="+mn-ea"/>
                <a:cs typeface="+mn-cs"/>
              </a:rPr>
              <a:t>*</a:t>
            </a:r>
          </a:p>
        </p:txBody>
      </p:sp>
      <p:sp>
        <p:nvSpPr>
          <p:cNvPr id="35" name="Rectangle 34">
            <a:extLst>
              <a:ext uri="{FF2B5EF4-FFF2-40B4-BE49-F238E27FC236}">
                <a16:creationId xmlns:a16="http://schemas.microsoft.com/office/drawing/2014/main" id="{461AACA6-DD5D-4724-A287-B591951655A9}"/>
              </a:ext>
            </a:extLst>
          </p:cNvPr>
          <p:cNvSpPr/>
          <p:nvPr/>
        </p:nvSpPr>
        <p:spPr>
          <a:xfrm>
            <a:off x="9252080" y="87867"/>
            <a:ext cx="2832827" cy="369332"/>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srgbClr val="FFC000"/>
                </a:solidFill>
                <a:effectLst>
                  <a:outerShdw blurRad="38100" dist="25400" dir="5400000" algn="ctr" rotWithShape="0">
                    <a:srgbClr val="6E747A">
                      <a:alpha val="43000"/>
                    </a:srgbClr>
                  </a:outerShdw>
                </a:effectLst>
                <a:uLnTx/>
                <a:uFillTx/>
                <a:latin typeface="Segoe UI"/>
                <a:ea typeface="+mn-ea"/>
                <a:cs typeface="+mn-cs"/>
              </a:rPr>
              <a:t>*Not in managed instance</a:t>
            </a:r>
          </a:p>
        </p:txBody>
      </p:sp>
      <p:sp>
        <p:nvSpPr>
          <p:cNvPr id="36" name="Rectangle 35">
            <a:extLst>
              <a:ext uri="{FF2B5EF4-FFF2-40B4-BE49-F238E27FC236}">
                <a16:creationId xmlns:a16="http://schemas.microsoft.com/office/drawing/2014/main" id="{6AD50DAB-34D8-4B38-ADBC-9BCA036C9208}"/>
              </a:ext>
            </a:extLst>
          </p:cNvPr>
          <p:cNvSpPr/>
          <p:nvPr/>
        </p:nvSpPr>
        <p:spPr>
          <a:xfrm>
            <a:off x="975634" y="4304584"/>
            <a:ext cx="438502" cy="400110"/>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0"/>
                <a:solidFill>
                  <a:srgbClr val="FFC000"/>
                </a:solidFill>
                <a:effectLst>
                  <a:outerShdw blurRad="38100" dist="25400" dir="5400000" algn="ctr" rotWithShape="0">
                    <a:srgbClr val="6E747A">
                      <a:alpha val="43000"/>
                    </a:srgbClr>
                  </a:outerShdw>
                </a:effectLst>
                <a:uLnTx/>
                <a:uFillTx/>
                <a:latin typeface="Segoe UI"/>
                <a:ea typeface="+mn-ea"/>
                <a:cs typeface="+mn-cs"/>
              </a:rPr>
              <a:t>*</a:t>
            </a:r>
          </a:p>
        </p:txBody>
      </p:sp>
      <p:graphicFrame>
        <p:nvGraphicFramePr>
          <p:cNvPr id="37" name="Diagram 36">
            <a:extLst>
              <a:ext uri="{FF2B5EF4-FFF2-40B4-BE49-F238E27FC236}">
                <a16:creationId xmlns:a16="http://schemas.microsoft.com/office/drawing/2014/main" id="{04BC5B2B-1407-4258-B01D-765B4E00DFBE}"/>
              </a:ext>
            </a:extLst>
          </p:cNvPr>
          <p:cNvGraphicFramePr/>
          <p:nvPr/>
        </p:nvGraphicFramePr>
        <p:xfrm>
          <a:off x="351121" y="1455454"/>
          <a:ext cx="3376351" cy="1333443"/>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38" name="TextBox 37">
            <a:extLst>
              <a:ext uri="{FF2B5EF4-FFF2-40B4-BE49-F238E27FC236}">
                <a16:creationId xmlns:a16="http://schemas.microsoft.com/office/drawing/2014/main" id="{BF1F3300-B566-4A73-AA51-CA79B64535D8}"/>
              </a:ext>
            </a:extLst>
          </p:cNvPr>
          <p:cNvSpPr txBox="1"/>
          <p:nvPr/>
        </p:nvSpPr>
        <p:spPr>
          <a:xfrm>
            <a:off x="560371" y="2761460"/>
            <a:ext cx="2957849"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Deployment method</a:t>
            </a:r>
          </a:p>
        </p:txBody>
      </p:sp>
      <p:pic>
        <p:nvPicPr>
          <p:cNvPr id="13" name="Picture 12">
            <a:extLst>
              <a:ext uri="{FF2B5EF4-FFF2-40B4-BE49-F238E27FC236}">
                <a16:creationId xmlns:a16="http://schemas.microsoft.com/office/drawing/2014/main" id="{AA109B1F-00B0-4C9D-BAE6-C19854176F86}"/>
              </a:ext>
            </a:extLst>
          </p:cNvPr>
          <p:cNvPicPr>
            <a:picLocks noChangeAspect="1"/>
          </p:cNvPicPr>
          <p:nvPr/>
        </p:nvPicPr>
        <p:blipFill>
          <a:blip r:embed="rId28"/>
          <a:stretch>
            <a:fillRect/>
          </a:stretch>
        </p:blipFill>
        <p:spPr>
          <a:xfrm>
            <a:off x="8464530" y="902252"/>
            <a:ext cx="2939920" cy="1459752"/>
          </a:xfrm>
          <a:prstGeom prst="rect">
            <a:avLst/>
          </a:prstGeom>
        </p:spPr>
      </p:pic>
      <p:sp>
        <p:nvSpPr>
          <p:cNvPr id="39" name="TextBox 38">
            <a:extLst>
              <a:ext uri="{FF2B5EF4-FFF2-40B4-BE49-F238E27FC236}">
                <a16:creationId xmlns:a16="http://schemas.microsoft.com/office/drawing/2014/main" id="{24A89C7F-2FAB-4D04-A276-F2831A5E163F}"/>
              </a:ext>
            </a:extLst>
          </p:cNvPr>
          <p:cNvSpPr txBox="1"/>
          <p:nvPr/>
        </p:nvSpPr>
        <p:spPr>
          <a:xfrm>
            <a:off x="8487439" y="2452108"/>
            <a:ext cx="2957849"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Region</a:t>
            </a:r>
          </a:p>
        </p:txBody>
      </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0"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53" grpId="0"/>
      <p:bldP spid="54" grpId="0"/>
      <p:bldP spid="55" grpId="0"/>
      <p:bldP spid="56" grpId="0"/>
      <p:bldP spid="57" grpId="0"/>
      <p:bldP spid="34" grpId="0"/>
      <p:bldP spid="35" grpId="0"/>
      <p:bldP spid="36" grpId="0"/>
      <p:bldGraphic spid="37" grpId="0">
        <p:bldAsOne/>
      </p:bldGraphic>
      <p:bldP spid="38"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graphicFrame>
        <p:nvGraphicFramePr>
          <p:cNvPr id="5" name="Diagram 4">
            <a:extLst>
              <a:ext uri="{FF2B5EF4-FFF2-40B4-BE49-F238E27FC236}">
                <a16:creationId xmlns:a16="http://schemas.microsoft.com/office/drawing/2014/main" id="{4D827CE8-F7D4-445B-B7F8-556906A6A932}"/>
              </a:ext>
            </a:extLst>
          </p:cNvPr>
          <p:cNvGraphicFramePr/>
          <p:nvPr/>
        </p:nvGraphicFramePr>
        <p:xfrm>
          <a:off x="235857" y="6109394"/>
          <a:ext cx="11732986" cy="553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002E6BA0-FFBD-41D4-99D9-F3B5AD79260F}"/>
              </a:ext>
            </a:extLst>
          </p:cNvPr>
          <p:cNvGraphicFramePr/>
          <p:nvPr/>
        </p:nvGraphicFramePr>
        <p:xfrm>
          <a:off x="393577" y="1222073"/>
          <a:ext cx="11575265" cy="46764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20582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371B859-EFB5-4757-BC0F-2625A48A1CF0}"/>
                                            </p:graphicEl>
                                          </p:spTgt>
                                        </p:tgtEl>
                                        <p:attrNameLst>
                                          <p:attrName>style.visibility</p:attrName>
                                        </p:attrNameLst>
                                      </p:cBhvr>
                                      <p:to>
                                        <p:strVal val="visible"/>
                                      </p:to>
                                    </p:set>
                                    <p:animEffect transition="in" filter="fade">
                                      <p:cBhvr>
                                        <p:cTn id="7" dur="500"/>
                                        <p:tgtEl>
                                          <p:spTgt spid="4">
                                            <p:graphicEl>
                                              <a:dgm id="{5371B859-EFB5-4757-BC0F-2625A48A1CF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1C9250C0-0873-4231-A1D8-4E95D7ED9C47}"/>
                                            </p:graphicEl>
                                          </p:spTgt>
                                        </p:tgtEl>
                                        <p:attrNameLst>
                                          <p:attrName>style.visibility</p:attrName>
                                        </p:attrNameLst>
                                      </p:cBhvr>
                                      <p:to>
                                        <p:strVal val="visible"/>
                                      </p:to>
                                    </p:set>
                                    <p:animEffect transition="in" filter="fade">
                                      <p:cBhvr>
                                        <p:cTn id="12" dur="500"/>
                                        <p:tgtEl>
                                          <p:spTgt spid="4">
                                            <p:graphicEl>
                                              <a:dgm id="{1C9250C0-0873-4231-A1D8-4E95D7ED9C4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0F7D32F2-5762-46A6-B18D-A18B5F2CCE1A}"/>
                                            </p:graphicEl>
                                          </p:spTgt>
                                        </p:tgtEl>
                                        <p:attrNameLst>
                                          <p:attrName>style.visibility</p:attrName>
                                        </p:attrNameLst>
                                      </p:cBhvr>
                                      <p:to>
                                        <p:strVal val="visible"/>
                                      </p:to>
                                    </p:set>
                                    <p:animEffect transition="in" filter="fade">
                                      <p:cBhvr>
                                        <p:cTn id="17" dur="500"/>
                                        <p:tgtEl>
                                          <p:spTgt spid="4">
                                            <p:graphicEl>
                                              <a:dgm id="{0F7D32F2-5762-46A6-B18D-A18B5F2CCE1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61359585-6492-4DFA-BFE1-906D8CD008DE}"/>
                                            </p:graphicEl>
                                          </p:spTgt>
                                        </p:tgtEl>
                                        <p:attrNameLst>
                                          <p:attrName>style.visibility</p:attrName>
                                        </p:attrNameLst>
                                      </p:cBhvr>
                                      <p:to>
                                        <p:strVal val="visible"/>
                                      </p:to>
                                    </p:set>
                                    <p:animEffect transition="in" filter="fade">
                                      <p:cBhvr>
                                        <p:cTn id="22" dur="500"/>
                                        <p:tgtEl>
                                          <p:spTgt spid="4">
                                            <p:graphicEl>
                                              <a:dgm id="{61359585-6492-4DFA-BFE1-906D8CD008D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CA1D8E2E-B0D9-4B18-B221-59B5368029EF}"/>
                                            </p:graphicEl>
                                          </p:spTgt>
                                        </p:tgtEl>
                                        <p:attrNameLst>
                                          <p:attrName>style.visibility</p:attrName>
                                        </p:attrNameLst>
                                      </p:cBhvr>
                                      <p:to>
                                        <p:strVal val="visible"/>
                                      </p:to>
                                    </p:set>
                                    <p:animEffect transition="in" filter="fade">
                                      <p:cBhvr>
                                        <p:cTn id="27" dur="500"/>
                                        <p:tgtEl>
                                          <p:spTgt spid="4">
                                            <p:graphicEl>
                                              <a:dgm id="{CA1D8E2E-B0D9-4B18-B221-59B5368029E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a:xfrm>
            <a:off x="586390" y="271005"/>
            <a:ext cx="11018520" cy="553998"/>
          </a:xfrm>
        </p:spPr>
        <p:txBody>
          <a:bodyPr/>
          <a:lstStyle/>
          <a:p>
            <a:r>
              <a:rPr lang="en-US"/>
              <a:t>Key Deployment Implementation Details</a:t>
            </a:r>
          </a:p>
        </p:txBody>
      </p:sp>
      <p:graphicFrame>
        <p:nvGraphicFramePr>
          <p:cNvPr id="5" name="Diagram 4">
            <a:extLst>
              <a:ext uri="{FF2B5EF4-FFF2-40B4-BE49-F238E27FC236}">
                <a16:creationId xmlns:a16="http://schemas.microsoft.com/office/drawing/2014/main" id="{0CF10001-A279-4CC8-B260-D77DDF5AA911}"/>
              </a:ext>
            </a:extLst>
          </p:cNvPr>
          <p:cNvGraphicFramePr/>
          <p:nvPr/>
        </p:nvGraphicFramePr>
        <p:xfrm>
          <a:off x="586390" y="1115717"/>
          <a:ext cx="11018520" cy="4412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50E7A80C-0E94-46C6-864D-DEABC4C26353}"/>
              </a:ext>
            </a:extLst>
          </p:cNvPr>
          <p:cNvGraphicFramePr/>
          <p:nvPr/>
        </p:nvGraphicFramePr>
        <p:xfrm>
          <a:off x="235857" y="6109394"/>
          <a:ext cx="11732986" cy="5539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a:extLst>
              <a:ext uri="{FF2B5EF4-FFF2-40B4-BE49-F238E27FC236}">
                <a16:creationId xmlns:a16="http://schemas.microsoft.com/office/drawing/2014/main" id="{6B837D45-E79D-46E2-99B7-9578672BA960}"/>
              </a:ext>
            </a:extLst>
          </p:cNvPr>
          <p:cNvSpPr/>
          <p:nvPr/>
        </p:nvSpPr>
        <p:spPr bwMode="auto">
          <a:xfrm>
            <a:off x="673031" y="5652424"/>
            <a:ext cx="10858638" cy="33251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Service Fabric</a:t>
            </a:r>
          </a:p>
        </p:txBody>
      </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5EF2F65-DB9B-4A99-8D03-B00ABCC1630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4334D9A3-EF5F-4198-BBD5-90BB5964DC4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2D7B88B-75BC-4BD8-989B-7CF49C91210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374A3901-598A-4DD4-920D-CFDD62A2B63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843B73EA-FCF0-4B37-B241-AFD43E9992CB}"/>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A038AAF4-7000-4303-B2C8-E669C5196C01}"/>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326C50B1-FEFB-46F5-B663-D425EB84471C}"/>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EA36ED3C-659E-4BCA-8302-69D60CADA1B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15DB2404-105B-4EE0-98E8-7BF8214D25E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0DC49100-E709-4F16-99F0-34880AA1B4D4}"/>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A1AA0AED-83B9-43EF-AC8A-6ECB56A5683D}"/>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E0245A73-9560-4E18-828B-7C308898ACB4}"/>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4133A194-D870-4E81-BAF9-E9D24F7DBD7E}"/>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graphicEl>
                                              <a:dgm id="{1CF861E6-8F5A-489F-9CB9-C0F1AF69B6BD}"/>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graphicEl>
                                              <a:dgm id="{484A2978-84BB-4317-AAF5-97ECEC5F4F9F}"/>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7EB04B53-391F-445D-9F4D-0BE5EF005E7B}"/>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CE0CA234-072A-4D54-81A6-9585F3E43BB5}"/>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graphicEl>
                                              <a:dgm id="{DB1689D5-6414-45FB-8EC4-CA28D9CEBD43}"/>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3C3CEB21-69EE-47CA-BC8E-274C381DD340}"/>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graphicEl>
                                              <a:dgm id="{89875709-F8F2-421B-9E06-BC94C62FDD6D}"/>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graphicEl>
                                              <a:dgm id="{EB2137F6-EAFE-4EC4-8B1B-0F532C03029D}"/>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49E1B8B5-C59E-42B7-A5FD-1A522882418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270691" y="232954"/>
            <a:ext cx="5188325" cy="861774"/>
          </a:xfrm>
          <a:prstGeom prst="rect">
            <a:avLst/>
          </a:prstGeom>
        </p:spPr>
        <p:txBody>
          <a:bodyPr vert="horz" wrap="square" lIns="0" tIns="0" rIns="0" bIns="0" rtlCol="0" anchor="t">
            <a:no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a:ln w="3175">
                  <a:noFill/>
                </a:ln>
                <a:solidFill>
                  <a:prstClr val="black"/>
                </a:solidFill>
                <a:effectLst/>
                <a:uLnTx/>
                <a:uFillTx/>
                <a:latin typeface="Segoe UI Semibold"/>
                <a:ea typeface="+mn-ea"/>
                <a:cs typeface="Segoe UI Semilight" panose="020B0402040204020203" pitchFamily="34" charset="0"/>
              </a:rPr>
              <a:t>HA for Basic, Standard, and General Purpose</a:t>
            </a:r>
          </a:p>
        </p:txBody>
      </p:sp>
      <p:sp>
        <p:nvSpPr>
          <p:cNvPr id="8" name="TextBox 7">
            <a:extLst>
              <a:ext uri="{FF2B5EF4-FFF2-40B4-BE49-F238E27FC236}">
                <a16:creationId xmlns:a16="http://schemas.microsoft.com/office/drawing/2014/main" id="{C56767AD-1FF7-4685-9BDC-A07F75CA922A}"/>
              </a:ext>
            </a:extLst>
          </p:cNvPr>
          <p:cNvSpPr txBox="1"/>
          <p:nvPr/>
        </p:nvSpPr>
        <p:spPr>
          <a:xfrm>
            <a:off x="601749" y="1952974"/>
            <a:ext cx="4380412" cy="3797706"/>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3C3C41"/>
                </a:solidFill>
                <a:effectLst/>
                <a:uLnTx/>
                <a:uFillTx/>
                <a:latin typeface="Segoe UI"/>
                <a:ea typeface="+mn-ea"/>
                <a:cs typeface="+mn-cs"/>
              </a:rPr>
              <a:t>Remote storage provides data redundancy within a datacenter</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3C3C41"/>
                </a:solidFill>
                <a:effectLst/>
                <a:uLnTx/>
                <a:uFillTx/>
                <a:latin typeface="Segoe UI"/>
                <a:ea typeface="+mn-ea"/>
                <a:cs typeface="+mn-cs"/>
              </a:rPr>
              <a:t>Recovery depends on spare capacity </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0078D4">
                  <a:lumMod val="50000"/>
                </a:srgbClr>
              </a:soli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825D7B18-866F-4CB5-9A54-816807F7F72D}"/>
              </a:ext>
            </a:extLst>
          </p:cNvPr>
          <p:cNvPicPr>
            <a:picLocks noChangeAspect="1"/>
          </p:cNvPicPr>
          <p:nvPr/>
        </p:nvPicPr>
        <p:blipFill rotWithShape="1">
          <a:blip r:embed="rId3">
            <a:extLst>
              <a:ext uri="{28A0092B-C50C-407E-A947-70E740481C1C}">
                <a14:useLocalDpi xmlns:a14="http://schemas.microsoft.com/office/drawing/2010/main" val="0"/>
              </a:ext>
            </a:extLst>
          </a:blip>
          <a:srcRect l="804" t="717" r="2251" b="2329"/>
          <a:stretch/>
        </p:blipFill>
        <p:spPr>
          <a:xfrm>
            <a:off x="5918303" y="351391"/>
            <a:ext cx="5933278" cy="6161315"/>
          </a:xfrm>
          <a:prstGeom prst="rect">
            <a:avLst/>
          </a:prstGeom>
        </p:spPr>
      </p:pic>
    </p:spTree>
    <p:extLst>
      <p:ext uri="{BB962C8B-B14F-4D97-AF65-F5344CB8AC3E}">
        <p14:creationId xmlns:p14="http://schemas.microsoft.com/office/powerpoint/2010/main" val="37825055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284619" y="88445"/>
            <a:ext cx="5014672" cy="1107996"/>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HA for Business Critical and Premium</a:t>
            </a:r>
          </a:p>
        </p:txBody>
      </p:sp>
      <p:sp>
        <p:nvSpPr>
          <p:cNvPr id="3" name="TextBox 2">
            <a:extLst>
              <a:ext uri="{FF2B5EF4-FFF2-40B4-BE49-F238E27FC236}">
                <a16:creationId xmlns:a16="http://schemas.microsoft.com/office/drawing/2014/main" id="{E95B10AC-D0CE-4A74-90A4-59E25D55300A}"/>
              </a:ext>
            </a:extLst>
          </p:cNvPr>
          <p:cNvSpPr txBox="1"/>
          <p:nvPr/>
        </p:nvSpPr>
        <p:spPr>
          <a:xfrm>
            <a:off x="601749" y="1952974"/>
            <a:ext cx="4380412" cy="3151376"/>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3C3C41"/>
                </a:solidFill>
                <a:effectLst/>
                <a:uLnTx/>
                <a:uFillTx/>
                <a:latin typeface="Segoe UI"/>
                <a:ea typeface="+mn-ea"/>
                <a:cs typeface="+mn-cs"/>
              </a:rPr>
              <a:t>3 to 4 replicas automatically created</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err="1">
                <a:ln>
                  <a:noFill/>
                </a:ln>
                <a:solidFill>
                  <a:srgbClr val="3C3C41"/>
                </a:solidFill>
                <a:effectLst/>
                <a:uLnTx/>
                <a:uFillTx/>
                <a:latin typeface="Segoe UI"/>
                <a:ea typeface="+mn-ea"/>
                <a:cs typeface="+mn-cs"/>
              </a:rPr>
              <a:t>AlwaysON</a:t>
            </a:r>
            <a:r>
              <a:rPr kumimoji="0" lang="en-US" sz="2800" b="0" i="0" u="none" strike="noStrike" kern="1200" cap="none" spc="0" normalizeH="0" baseline="0" noProof="0">
                <a:ln>
                  <a:noFill/>
                </a:ln>
                <a:solidFill>
                  <a:srgbClr val="3C3C41"/>
                </a:solidFill>
                <a:effectLst/>
                <a:uLnTx/>
                <a:uFillTx/>
                <a:latin typeface="Segoe UI"/>
                <a:ea typeface="+mn-ea"/>
                <a:cs typeface="+mn-cs"/>
              </a:rPr>
              <a:t> replication</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3C3C41"/>
                </a:solidFill>
                <a:effectLst/>
                <a:uLnTx/>
                <a:uFillTx/>
                <a:latin typeface="Segoe UI"/>
                <a:ea typeface="+mn-ea"/>
                <a:cs typeface="+mn-cs"/>
              </a:rPr>
              <a:t>Automatic failover</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sng" strike="noStrike" kern="1200" cap="none" spc="0" normalizeH="0" baseline="0" noProof="0">
                <a:ln>
                  <a:noFill/>
                </a:ln>
                <a:solidFill>
                  <a:srgbClr val="3C3C4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Read Scale-Out</a:t>
            </a:r>
            <a:endParaRPr kumimoji="0" lang="en-US" sz="2800" b="0" i="0" u="none" strike="noStrike" kern="1200" cap="none" spc="0" normalizeH="0" baseline="0" noProof="0">
              <a:ln>
                <a:noFill/>
              </a:ln>
              <a:solidFill>
                <a:srgbClr val="3C3C41"/>
              </a:solidFill>
              <a:effectLst/>
              <a:uLnTx/>
              <a:uFillTx/>
              <a:latin typeface="Segoe UI"/>
              <a:ea typeface="+mn-ea"/>
              <a:cs typeface="+mn-cs"/>
            </a:endParaRPr>
          </a:p>
        </p:txBody>
      </p:sp>
      <p:pic>
        <p:nvPicPr>
          <p:cNvPr id="7" name="Picture 6" descr="A picture containing screenshot&#10;&#10;Description automatically generated">
            <a:extLst>
              <a:ext uri="{FF2B5EF4-FFF2-40B4-BE49-F238E27FC236}">
                <a16:creationId xmlns:a16="http://schemas.microsoft.com/office/drawing/2014/main" id="{3C10D3E0-1860-438C-AC89-8270280414DE}"/>
              </a:ext>
            </a:extLst>
          </p:cNvPr>
          <p:cNvPicPr>
            <a:picLocks noChangeAspect="1"/>
          </p:cNvPicPr>
          <p:nvPr/>
        </p:nvPicPr>
        <p:blipFill rotWithShape="1">
          <a:blip r:embed="rId4">
            <a:extLst>
              <a:ext uri="{28A0092B-C50C-407E-A947-70E740481C1C}">
                <a14:useLocalDpi xmlns:a14="http://schemas.microsoft.com/office/drawing/2010/main" val="0"/>
              </a:ext>
            </a:extLst>
          </a:blip>
          <a:srcRect l="1240" t="937" r="1085" b="1562"/>
          <a:stretch/>
        </p:blipFill>
        <p:spPr>
          <a:xfrm>
            <a:off x="5517920" y="413669"/>
            <a:ext cx="6316372" cy="6251531"/>
          </a:xfrm>
          <a:prstGeom prst="rect">
            <a:avLst/>
          </a:prstGeom>
        </p:spPr>
      </p:pic>
    </p:spTree>
    <p:extLst>
      <p:ext uri="{BB962C8B-B14F-4D97-AF65-F5344CB8AC3E}">
        <p14:creationId xmlns:p14="http://schemas.microsoft.com/office/powerpoint/2010/main" val="36992488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5F55D6-21F1-4B43-B303-740D7F91F084}"/>
              </a:ext>
            </a:extLst>
          </p:cNvPr>
          <p:cNvSpPr txBox="1">
            <a:spLocks/>
          </p:cNvSpPr>
          <p:nvPr/>
        </p:nvSpPr>
        <p:spPr>
          <a:xfrm>
            <a:off x="214792" y="221313"/>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HA for Hyperscale</a:t>
            </a:r>
          </a:p>
        </p:txBody>
      </p:sp>
      <p:sp>
        <p:nvSpPr>
          <p:cNvPr id="7" name="TextBox 6">
            <a:extLst>
              <a:ext uri="{FF2B5EF4-FFF2-40B4-BE49-F238E27FC236}">
                <a16:creationId xmlns:a16="http://schemas.microsoft.com/office/drawing/2014/main" id="{4058C36D-EF5D-4169-801E-73EFF846FF70}"/>
              </a:ext>
            </a:extLst>
          </p:cNvPr>
          <p:cNvSpPr txBox="1"/>
          <p:nvPr/>
        </p:nvSpPr>
        <p:spPr>
          <a:xfrm>
            <a:off x="645618" y="2246608"/>
            <a:ext cx="2799212" cy="334950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78D4">
                    <a:lumMod val="50000"/>
                  </a:srgbClr>
                </a:solidFill>
                <a:effectLst/>
                <a:uLnTx/>
                <a:uFillTx/>
                <a:latin typeface="Segoe UI"/>
                <a:ea typeface="+mn-ea"/>
                <a:cs typeface="+mn-cs"/>
              </a:rPr>
              <a:t>Separated compute and storage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78D4">
                    <a:lumMod val="50000"/>
                  </a:srgbClr>
                </a:solidFill>
                <a:effectLst/>
                <a:uLnTx/>
                <a:uFillTx/>
                <a:latin typeface="Segoe UI"/>
                <a:ea typeface="+mn-ea"/>
                <a:cs typeface="+mn-cs"/>
              </a:rPr>
              <a:t>Paired page servers</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0078D4">
                    <a:lumMod val="50000"/>
                  </a:srgbClr>
                </a:solidFill>
                <a:effectLst/>
                <a:uLnTx/>
                <a:uFillTx/>
                <a:latin typeface="Segoe UI"/>
                <a:ea typeface="+mn-ea"/>
                <a:cs typeface="+mn-cs"/>
              </a:rPr>
              <a:t>Redundant log and data storage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rgbClr val="0078D4">
                  <a:lumMod val="50000"/>
                </a:srgbClr>
              </a:solidFill>
              <a:effectLst/>
              <a:uLnTx/>
              <a:uFillTx/>
              <a:latin typeface="Segoe UI"/>
              <a:ea typeface="+mn-ea"/>
              <a:cs typeface="+mn-cs"/>
            </a:endParaRPr>
          </a:p>
        </p:txBody>
      </p:sp>
      <p:pic>
        <p:nvPicPr>
          <p:cNvPr id="9" name="Picture 8" descr="A screenshot of a cell phone&#10;&#10;Description automatically generated">
            <a:extLst>
              <a:ext uri="{FF2B5EF4-FFF2-40B4-BE49-F238E27FC236}">
                <a16:creationId xmlns:a16="http://schemas.microsoft.com/office/drawing/2014/main" id="{2F0037B7-4584-4723-A918-9BD01C047F4E}"/>
              </a:ext>
            </a:extLst>
          </p:cNvPr>
          <p:cNvPicPr>
            <a:picLocks noChangeAspect="1"/>
          </p:cNvPicPr>
          <p:nvPr/>
        </p:nvPicPr>
        <p:blipFill rotWithShape="1">
          <a:blip r:embed="rId3">
            <a:extLst>
              <a:ext uri="{28A0092B-C50C-407E-A947-70E740481C1C}">
                <a14:useLocalDpi xmlns:a14="http://schemas.microsoft.com/office/drawing/2010/main" val="0"/>
              </a:ext>
            </a:extLst>
          </a:blip>
          <a:srcRect l="451" t="725" r="739" b="835"/>
          <a:stretch/>
        </p:blipFill>
        <p:spPr>
          <a:xfrm>
            <a:off x="3718560" y="1064622"/>
            <a:ext cx="8368937" cy="4728755"/>
          </a:xfrm>
          <a:prstGeom prst="rect">
            <a:avLst/>
          </a:prstGeom>
          <a:ln>
            <a:noFill/>
          </a:ln>
        </p:spPr>
      </p:pic>
    </p:spTree>
    <p:extLst>
      <p:ext uri="{BB962C8B-B14F-4D97-AF65-F5344CB8AC3E}">
        <p14:creationId xmlns:p14="http://schemas.microsoft.com/office/powerpoint/2010/main" val="2295089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149856A-2CA1-43ED-8186-10BB56F5DCEB}"/>
              </a:ext>
            </a:extLst>
          </p:cNvPr>
          <p:cNvGrpSpPr/>
          <p:nvPr/>
        </p:nvGrpSpPr>
        <p:grpSpPr>
          <a:xfrm>
            <a:off x="7796608" y="740324"/>
            <a:ext cx="3670387" cy="2382865"/>
            <a:chOff x="7348202" y="924567"/>
            <a:chExt cx="3670387" cy="2382865"/>
          </a:xfrm>
          <a:solidFill>
            <a:schemeClr val="bg1">
              <a:lumMod val="60000"/>
              <a:lumOff val="40000"/>
            </a:schemeClr>
          </a:solidFill>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grp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a:grpFill/>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a:grpFill/>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a:grpFill/>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a:grpFill/>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a:grpFill/>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a:grpFill/>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a:grpFill/>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a:grpFill/>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a:grpFill/>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a:grpFill/>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a:grpFill/>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a:grpFill/>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2" y="3472082"/>
            <a:ext cx="3670387" cy="2382865"/>
            <a:chOff x="7348202" y="3691494"/>
            <a:chExt cx="3670387" cy="2382865"/>
          </a:xfrm>
          <a:solidFill>
            <a:schemeClr val="bg1">
              <a:lumMod val="40000"/>
              <a:lumOff val="60000"/>
            </a:schemeClr>
          </a:solidFill>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grp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a:grpFill/>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a:grpFill/>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a:grpFill/>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a:grpFill/>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a:grpFill/>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a:grpFill/>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a:grpFill/>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a:grpFill/>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a:grpFill/>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a:grpFill/>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a:grpFill/>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538071" y="1557972"/>
            <a:ext cx="4295277" cy="1900040"/>
          </a:xfrm>
          <a:prstGeom prst="bentConnector3">
            <a:avLst>
              <a:gd name="adj1" fmla="val 50000"/>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5" y="3303697"/>
            <a:ext cx="2650681" cy="338554"/>
            <a:chOff x="2121584" y="4149856"/>
            <a:chExt cx="2650681" cy="338553"/>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1580497" cy="33855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proxy </a:t>
              </a:r>
              <a:r>
                <a:rPr kumimoji="0" lang="en-US" sz="1600" b="1" i="0" u="none" strike="noStrike" kern="1200" cap="none" spc="0" normalizeH="0" baseline="0" noProof="0">
                  <a:ln>
                    <a:noFill/>
                  </a:ln>
                  <a:solidFill>
                    <a:srgbClr val="000000"/>
                  </a:solidFill>
                  <a:effectLst/>
                  <a:uLnTx/>
                  <a:uFillTx/>
                  <a:latin typeface="Segoe UI"/>
                  <a:ea typeface="+mn-ea"/>
                  <a:cs typeface="+mn-cs"/>
                </a:rPr>
                <a:t>(default)</a:t>
              </a: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rot="16200000" flipH="1">
            <a:off x="3258691" y="2758200"/>
            <a:ext cx="222792" cy="2981720"/>
          </a:xfrm>
          <a:prstGeom prst="bentConnector2">
            <a:avLst/>
          </a:prstGeom>
          <a:ln w="19050">
            <a:solidFill>
              <a:srgbClr val="00206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1893500" y="4061618"/>
            <a:ext cx="19169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(1) redirect-find-</a:t>
            </a:r>
            <a:r>
              <a:rPr kumimoji="0" lang="en-US" sz="1600" b="0" i="0" u="none" strike="noStrike" kern="1200" cap="none" spc="0" normalizeH="0" baseline="0" noProof="0" err="1">
                <a:ln>
                  <a:noFill/>
                </a:ln>
                <a:solidFill>
                  <a:srgbClr val="000000"/>
                </a:solidFill>
                <a:effectLst/>
                <a:uLnTx/>
                <a:uFillTx/>
                <a:latin typeface="Segoe UI"/>
                <a:ea typeface="+mn-ea"/>
                <a:cs typeface="+mn-cs"/>
              </a:rPr>
              <a:t>db</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61" y="4123716"/>
            <a:ext cx="6471575" cy="1317440"/>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834528" y="5937474"/>
              <a:ext cx="17680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(2) redirect-query</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3189" y="3376828"/>
            <a:ext cx="780291" cy="780291"/>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43246" y="2456888"/>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73997" y="5129723"/>
            <a:ext cx="48357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6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sp>
        <p:nvSpPr>
          <p:cNvPr id="57" name="TextBox 56">
            <a:extLst>
              <a:ext uri="{FF2B5EF4-FFF2-40B4-BE49-F238E27FC236}">
                <a16:creationId xmlns:a16="http://schemas.microsoft.com/office/drawing/2014/main" id="{EE519221-EF26-4D4B-B398-72CD7173BAF0}"/>
              </a:ext>
            </a:extLst>
          </p:cNvPr>
          <p:cNvSpPr txBox="1"/>
          <p:nvPr/>
        </p:nvSpPr>
        <p:spPr>
          <a:xfrm>
            <a:off x="-48070" y="2060750"/>
            <a:ext cx="46216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48" name="Group 47">
            <a:extLst>
              <a:ext uri="{FF2B5EF4-FFF2-40B4-BE49-F238E27FC236}">
                <a16:creationId xmlns:a16="http://schemas.microsoft.com/office/drawing/2014/main" id="{F002C0B6-9B5B-461A-A1CF-BC629F1757BC}"/>
              </a:ext>
            </a:extLst>
          </p:cNvPr>
          <p:cNvGrpSpPr/>
          <p:nvPr/>
        </p:nvGrpSpPr>
        <p:grpSpPr>
          <a:xfrm>
            <a:off x="4643376" y="2165776"/>
            <a:ext cx="1831121" cy="2734457"/>
            <a:chOff x="3464992" y="2253316"/>
            <a:chExt cx="1373341" cy="2050843"/>
          </a:xfrm>
        </p:grpSpPr>
        <p:grpSp>
          <p:nvGrpSpPr>
            <p:cNvPr id="72" name="Group 71">
              <a:extLst>
                <a:ext uri="{FF2B5EF4-FFF2-40B4-BE49-F238E27FC236}">
                  <a16:creationId xmlns:a16="http://schemas.microsoft.com/office/drawing/2014/main" id="{FDACE652-1CD1-4E80-A260-E067D7D142A5}"/>
                </a:ext>
              </a:extLst>
            </p:cNvPr>
            <p:cNvGrpSpPr/>
            <p:nvPr/>
          </p:nvGrpSpPr>
          <p:grpSpPr>
            <a:xfrm>
              <a:off x="3464992" y="2253316"/>
              <a:ext cx="1373341" cy="2050843"/>
              <a:chOff x="4318647" y="2281932"/>
              <a:chExt cx="922408"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22408"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104.42.238.205</a:t>
                </a:r>
              </a:p>
            </p:txBody>
          </p:sp>
          <p:sp>
            <p:nvSpPr>
              <p:cNvPr id="7" name="Rectangle 6">
                <a:extLst>
                  <a:ext uri="{FF2B5EF4-FFF2-40B4-BE49-F238E27FC236}">
                    <a16:creationId xmlns:a16="http://schemas.microsoft.com/office/drawing/2014/main" id="{63AB7D41-3674-4048-AAC2-A705BBF5CCE8}"/>
                  </a:ext>
                </a:extLst>
              </p:cNvPr>
              <p:cNvSpPr/>
              <p:nvPr/>
            </p:nvSpPr>
            <p:spPr>
              <a:xfrm>
                <a:off x="4402350" y="2424680"/>
                <a:ext cx="366992"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15476" y="3263843"/>
                <a:ext cx="353866"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15476" y="4093533"/>
                <a:ext cx="353866"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grpSp>
        <p:sp>
          <p:nvSpPr>
            <p:cNvPr id="62" name="Rectangle 61">
              <a:extLst>
                <a:ext uri="{FF2B5EF4-FFF2-40B4-BE49-F238E27FC236}">
                  <a16:creationId xmlns:a16="http://schemas.microsoft.com/office/drawing/2014/main" id="{C1735414-1569-4BEE-9903-77BD98111FE4}"/>
                </a:ext>
              </a:extLst>
            </p:cNvPr>
            <p:cNvSpPr/>
            <p:nvPr/>
          </p:nvSpPr>
          <p:spPr>
            <a:xfrm>
              <a:off x="4226877" y="2366549"/>
              <a:ext cx="546401" cy="46548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sp>
          <p:nvSpPr>
            <p:cNvPr id="63" name="Rectangle 62">
              <a:extLst>
                <a:ext uri="{FF2B5EF4-FFF2-40B4-BE49-F238E27FC236}">
                  <a16:creationId xmlns:a16="http://schemas.microsoft.com/office/drawing/2014/main" id="{13ADE2FF-1121-4015-A173-22B063960E50}"/>
                </a:ext>
              </a:extLst>
            </p:cNvPr>
            <p:cNvSpPr/>
            <p:nvPr/>
          </p:nvSpPr>
          <p:spPr>
            <a:xfrm>
              <a:off x="4223877" y="3612102"/>
              <a:ext cx="546401" cy="46548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grpSp>
      <p:grpSp>
        <p:nvGrpSpPr>
          <p:cNvPr id="58" name="Group 57">
            <a:extLst>
              <a:ext uri="{FF2B5EF4-FFF2-40B4-BE49-F238E27FC236}">
                <a16:creationId xmlns:a16="http://schemas.microsoft.com/office/drawing/2014/main" id="{DD8236D8-616D-4A8B-B8A4-91E561027898}"/>
              </a:ext>
            </a:extLst>
          </p:cNvPr>
          <p:cNvGrpSpPr/>
          <p:nvPr/>
        </p:nvGrpSpPr>
        <p:grpSpPr>
          <a:xfrm>
            <a:off x="4573567" y="700418"/>
            <a:ext cx="1877544" cy="1098671"/>
            <a:chOff x="3430175" y="1151470"/>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51470"/>
              <a:ext cx="1408158" cy="824003"/>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23.99.34.75</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87853" y="1256687"/>
              <a:ext cx="546401" cy="46548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213093" y="1254506"/>
              <a:ext cx="546401" cy="46548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3797569" y="166401"/>
            <a:ext cx="7976252" cy="5766168"/>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071183" cy="432665"/>
          </a:xfrm>
          <a:prstGeom prst="bentConnector3">
            <a:avLst>
              <a:gd name="adj1" fmla="val 119"/>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3A72C5B-A33F-4484-949A-ED6BFC1EEF71}"/>
              </a:ext>
            </a:extLst>
          </p:cNvPr>
          <p:cNvSpPr txBox="1"/>
          <p:nvPr/>
        </p:nvSpPr>
        <p:spPr>
          <a:xfrm>
            <a:off x="3823811" y="206766"/>
            <a:ext cx="16885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lumMod val="50000"/>
                  </a:srgbClr>
                </a:solidFill>
                <a:effectLst/>
                <a:uLnTx/>
                <a:uFillTx/>
                <a:latin typeface="Segoe UI"/>
                <a:ea typeface="+mn-ea"/>
                <a:cs typeface="+mn-cs"/>
              </a:rPr>
              <a:t>WEST US</a:t>
            </a:r>
          </a:p>
        </p:txBody>
      </p:sp>
      <p:sp>
        <p:nvSpPr>
          <p:cNvPr id="68" name="Title 1">
            <a:extLst>
              <a:ext uri="{FF2B5EF4-FFF2-40B4-BE49-F238E27FC236}">
                <a16:creationId xmlns:a16="http://schemas.microsoft.com/office/drawing/2014/main" id="{B350133A-D828-469A-BFF1-3B16C04A6FAA}"/>
              </a:ext>
            </a:extLst>
          </p:cNvPr>
          <p:cNvSpPr txBox="1">
            <a:spLocks/>
          </p:cNvSpPr>
          <p:nvPr/>
        </p:nvSpPr>
        <p:spPr>
          <a:xfrm>
            <a:off x="235857" y="591982"/>
            <a:ext cx="3476821" cy="1107996"/>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SQL Connectivity</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Architecture</a:t>
            </a:r>
          </a:p>
        </p:txBody>
      </p:sp>
      <p:graphicFrame>
        <p:nvGraphicFramePr>
          <p:cNvPr id="70" name="Diagram 69">
            <a:extLst>
              <a:ext uri="{FF2B5EF4-FFF2-40B4-BE49-F238E27FC236}">
                <a16:creationId xmlns:a16="http://schemas.microsoft.com/office/drawing/2014/main" id="{EB768456-0311-472B-8248-CA1694339400}"/>
              </a:ext>
            </a:extLst>
          </p:cNvPr>
          <p:cNvGraphicFramePr/>
          <p:nvPr/>
        </p:nvGraphicFramePr>
        <p:xfrm>
          <a:off x="235857" y="6109394"/>
          <a:ext cx="11732986" cy="5539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77434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barn(inVertical)">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barn(inVertical)">
                                      <p:cBhvr>
                                        <p:cTn id="23" dur="500"/>
                                        <p:tgtEl>
                                          <p:spTgt spid="7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par>
                                <p:cTn id="29" presetID="16" presetClass="entr" presetSubtype="21"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barn(inVertical)">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barn(inVertical)">
                                      <p:cBhvr>
                                        <p:cTn id="36" dur="500"/>
                                        <p:tgtEl>
                                          <p:spTgt spid="52"/>
                                        </p:tgtEl>
                                      </p:cBhvr>
                                    </p:animEffect>
                                  </p:childTnLst>
                                </p:cTn>
                              </p:par>
                              <p:par>
                                <p:cTn id="37" presetID="16" presetClass="entr" presetSubtype="21"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barn(inVertical)">
                                      <p:cBhvr>
                                        <p:cTn id="39" dur="500"/>
                                        <p:tgtEl>
                                          <p:spTgt spid="50"/>
                                        </p:tgtEl>
                                      </p:cBhvr>
                                    </p:animEffect>
                                  </p:childTnLst>
                                </p:cTn>
                              </p:par>
                              <p:par>
                                <p:cTn id="40" presetID="16" presetClass="entr" presetSubtype="21" fill="hold" nodeType="with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barn(inVertical)">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1000"/>
                                        <p:tgtEl>
                                          <p:spTgt spid="73"/>
                                        </p:tgtEl>
                                      </p:cBhvr>
                                    </p:animEffect>
                                    <p:anim calcmode="lin" valueType="num">
                                      <p:cBhvr>
                                        <p:cTn id="48" dur="1000" fill="hold"/>
                                        <p:tgtEl>
                                          <p:spTgt spid="73"/>
                                        </p:tgtEl>
                                        <p:attrNameLst>
                                          <p:attrName>ppt_x</p:attrName>
                                        </p:attrNameLst>
                                      </p:cBhvr>
                                      <p:tavLst>
                                        <p:tav tm="0">
                                          <p:val>
                                            <p:strVal val="#ppt_x"/>
                                          </p:val>
                                        </p:tav>
                                        <p:tav tm="100000">
                                          <p:val>
                                            <p:strVal val="#ppt_x"/>
                                          </p:val>
                                        </p:tav>
                                      </p:tavLst>
                                    </p:anim>
                                    <p:anim calcmode="lin" valueType="num">
                                      <p:cBhvr>
                                        <p:cTn id="4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barn(inVertical)">
                                      <p:cBhvr>
                                        <p:cTn id="5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1"/>
          </p:nvPr>
        </p:nvGraphicFramePr>
        <p:xfrm>
          <a:off x="195689" y="1509713"/>
          <a:ext cx="11800621" cy="4891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10BE0192-970A-4BEB-BAEC-C073048B7A2B}"/>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 has come a long way</a:t>
            </a:r>
          </a:p>
        </p:txBody>
      </p:sp>
    </p:spTree>
    <p:extLst>
      <p:ext uri="{BB962C8B-B14F-4D97-AF65-F5344CB8AC3E}">
        <p14:creationId xmlns:p14="http://schemas.microsoft.com/office/powerpoint/2010/main" val="3467647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2292734" y="431141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105" name="Rectangle 104">
            <a:extLst>
              <a:ext uri="{FF2B5EF4-FFF2-40B4-BE49-F238E27FC236}">
                <a16:creationId xmlns:a16="http://schemas.microsoft.com/office/drawing/2014/main" id="{7CB4BB60-7D93-4767-BE96-DA1394B9A480}"/>
              </a:ext>
            </a:extLst>
          </p:cNvPr>
          <p:cNvSpPr/>
          <p:nvPr/>
        </p:nvSpPr>
        <p:spPr>
          <a:xfrm>
            <a:off x="2192641" y="4326711"/>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190" name="VM to DB Arrow VNet and IP Rule">
            <a:extLst>
              <a:ext uri="{FF2B5EF4-FFF2-40B4-BE49-F238E27FC236}">
                <a16:creationId xmlns:a16="http://schemas.microsoft.com/office/drawing/2014/main" id="{0636B623-2C43-43E8-BAA9-49EAF6E417AF}"/>
              </a:ext>
            </a:extLst>
          </p:cNvPr>
          <p:cNvCxnSpPr>
            <a:cxnSpLocks/>
            <a:stCxn id="58" idx="3"/>
          </p:cNvCxnSpPr>
          <p:nvPr/>
        </p:nvCxnSpPr>
        <p:spPr>
          <a:xfrm>
            <a:off x="5960328" y="2681970"/>
            <a:ext cx="3507150" cy="520428"/>
          </a:xfrm>
          <a:prstGeom prst="bentConnector3">
            <a:avLst>
              <a:gd name="adj1" fmla="val 99835"/>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cxnSp>
        <p:nvCxnSpPr>
          <p:cNvPr id="4" name="Straight Connector 3">
            <a:extLst>
              <a:ext uri="{FF2B5EF4-FFF2-40B4-BE49-F238E27FC236}">
                <a16:creationId xmlns:a16="http://schemas.microsoft.com/office/drawing/2014/main" id="{62B04712-CE37-47A8-92A6-0DFB33C4D78E}"/>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MLA">
            <a:extLst>
              <a:ext uri="{FF2B5EF4-FFF2-40B4-BE49-F238E27FC236}">
                <a16:creationId xmlns:a16="http://schemas.microsoft.com/office/drawing/2014/main" id="{6AD4FEDE-C282-4664-B9B3-D954018EE957}"/>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rPr>
              <a:t>Security management</a:t>
            </a:r>
          </a:p>
        </p:txBody>
      </p:sp>
      <p:grpSp>
        <p:nvGrpSpPr>
          <p:cNvPr id="11" name="MLA 10">
            <a:extLst>
              <a:ext uri="{FF2B5EF4-FFF2-40B4-BE49-F238E27FC236}">
                <a16:creationId xmlns:a16="http://schemas.microsoft.com/office/drawing/2014/main" id="{FF9C3425-05AD-428C-83DB-B6FC8B9BB348}"/>
              </a:ext>
            </a:extLst>
          </p:cNvPr>
          <p:cNvGrpSpPr/>
          <p:nvPr/>
        </p:nvGrpSpPr>
        <p:grpSpPr>
          <a:xfrm>
            <a:off x="8405999" y="6183745"/>
            <a:ext cx="365760" cy="365760"/>
            <a:chOff x="6621825" y="1828525"/>
            <a:chExt cx="781282" cy="781282"/>
          </a:xfrm>
          <a:solidFill>
            <a:schemeClr val="accent5">
              <a:lumMod val="75000"/>
            </a:schemeClr>
          </a:solidFill>
        </p:grpSpPr>
        <p:sp>
          <p:nvSpPr>
            <p:cNvPr id="12" name="Oval 11">
              <a:extLst>
                <a:ext uri="{FF2B5EF4-FFF2-40B4-BE49-F238E27FC236}">
                  <a16:creationId xmlns:a16="http://schemas.microsoft.com/office/drawing/2014/main" id="{AF805832-115F-4CCB-9264-B23BA097DFC3}"/>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C9F2BCB5-88C4-47CF-9FE3-AD741E18508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IAM 2">
            <a:extLst>
              <a:ext uri="{FF2B5EF4-FFF2-40B4-BE49-F238E27FC236}">
                <a16:creationId xmlns:a16="http://schemas.microsoft.com/office/drawing/2014/main" id="{0CF85EF7-B13C-49AD-B676-4D34D934A063}"/>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IAM">
            <a:extLst>
              <a:ext uri="{FF2B5EF4-FFF2-40B4-BE49-F238E27FC236}">
                <a16:creationId xmlns:a16="http://schemas.microsoft.com/office/drawing/2014/main" id="{9E5DF935-6828-4CAA-9A82-B566B0A538F3}"/>
              </a:ext>
            </a:extLst>
          </p:cNvPr>
          <p:cNvGrpSpPr/>
          <p:nvPr/>
        </p:nvGrpSpPr>
        <p:grpSpPr>
          <a:xfrm>
            <a:off x="1123634" y="6161511"/>
            <a:ext cx="365760" cy="365760"/>
            <a:chOff x="5625439" y="609860"/>
            <a:chExt cx="781282" cy="781282"/>
          </a:xfrm>
          <a:solidFill>
            <a:schemeClr val="accent5">
              <a:lumMod val="75000"/>
            </a:schemeClr>
          </a:solidFill>
        </p:grpSpPr>
        <p:sp>
          <p:nvSpPr>
            <p:cNvPr id="16" name="Oval 15">
              <a:extLst>
                <a:ext uri="{FF2B5EF4-FFF2-40B4-BE49-F238E27FC236}">
                  <a16:creationId xmlns:a16="http://schemas.microsoft.com/office/drawing/2014/main" id="{F71822B3-347F-481A-B751-A603F83F35C2}"/>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E1F8D075-6739-4091-BC6F-C9C181854457}"/>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DP 1">
            <a:extLst>
              <a:ext uri="{FF2B5EF4-FFF2-40B4-BE49-F238E27FC236}">
                <a16:creationId xmlns:a16="http://schemas.microsoft.com/office/drawing/2014/main" id="{9EDB36E5-948F-4A59-BF67-DC97CCDDF3FA}"/>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DP">
            <a:extLst>
              <a:ext uri="{FF2B5EF4-FFF2-40B4-BE49-F238E27FC236}">
                <a16:creationId xmlns:a16="http://schemas.microsoft.com/office/drawing/2014/main" id="{30E40EEF-50EF-4D9F-8672-BF6B26F8A5BB}"/>
              </a:ext>
            </a:extLst>
          </p:cNvPr>
          <p:cNvGrpSpPr/>
          <p:nvPr/>
        </p:nvGrpSpPr>
        <p:grpSpPr>
          <a:xfrm>
            <a:off x="5912770" y="6163646"/>
            <a:ext cx="365760" cy="365760"/>
            <a:chOff x="6873999" y="3404401"/>
            <a:chExt cx="781282" cy="781282"/>
          </a:xfrm>
          <a:solidFill>
            <a:schemeClr val="accent5">
              <a:lumMod val="75000"/>
            </a:schemeClr>
          </a:solidFill>
        </p:grpSpPr>
        <p:sp>
          <p:nvSpPr>
            <p:cNvPr id="20" name="Oval 19">
              <a:extLst>
                <a:ext uri="{FF2B5EF4-FFF2-40B4-BE49-F238E27FC236}">
                  <a16:creationId xmlns:a16="http://schemas.microsoft.com/office/drawing/2014/main" id="{69AFF37F-DF9E-4875-97CD-D1E3A4FC2B2D}"/>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78E1F722-7FA6-4783-AE62-9F1FB115D80D}"/>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NS 10">
            <a:extLst>
              <a:ext uri="{FF2B5EF4-FFF2-40B4-BE49-F238E27FC236}">
                <a16:creationId xmlns:a16="http://schemas.microsoft.com/office/drawing/2014/main" id="{153AD713-1014-47DA-8CB1-28F83DD48DE5}"/>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3" name="NS">
            <a:extLst>
              <a:ext uri="{FF2B5EF4-FFF2-40B4-BE49-F238E27FC236}">
                <a16:creationId xmlns:a16="http://schemas.microsoft.com/office/drawing/2014/main" id="{F6EEE514-EECF-42DA-8B38-54CCB740ADB6}"/>
              </a:ext>
            </a:extLst>
          </p:cNvPr>
          <p:cNvGrpSpPr/>
          <p:nvPr/>
        </p:nvGrpSpPr>
        <p:grpSpPr>
          <a:xfrm>
            <a:off x="3483171" y="6150255"/>
            <a:ext cx="365760" cy="365760"/>
            <a:chOff x="460346" y="5002577"/>
            <a:chExt cx="530532" cy="530532"/>
          </a:xfrm>
        </p:grpSpPr>
        <p:sp>
          <p:nvSpPr>
            <p:cNvPr id="24" name="Oval 23">
              <a:extLst>
                <a:ext uri="{FF2B5EF4-FFF2-40B4-BE49-F238E27FC236}">
                  <a16:creationId xmlns:a16="http://schemas.microsoft.com/office/drawing/2014/main" id="{702B2288-4DA3-4E6C-BBB9-92AA7AE50C3B}"/>
                </a:ext>
              </a:extLst>
            </p:cNvPr>
            <p:cNvSpPr/>
            <p:nvPr/>
          </p:nvSpPr>
          <p:spPr bwMode="auto">
            <a:xfrm>
              <a:off x="460346" y="5002577"/>
              <a:ext cx="530532" cy="53053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Freeform 37">
              <a:extLst>
                <a:ext uri="{FF2B5EF4-FFF2-40B4-BE49-F238E27FC236}">
                  <a16:creationId xmlns:a16="http://schemas.microsoft.com/office/drawing/2014/main" id="{6AFADD1A-0AF3-4515-95B0-CD868560C0C2}"/>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8" name="Rectangle 27">
            <a:extLst>
              <a:ext uri="{FF2B5EF4-FFF2-40B4-BE49-F238E27FC236}">
                <a16:creationId xmlns:a16="http://schemas.microsoft.com/office/drawing/2014/main" id="{BDAF5070-693B-44E1-B1FA-7C23316259C0}"/>
              </a:ext>
            </a:extLst>
          </p:cNvPr>
          <p:cNvSpPr/>
          <p:nvPr/>
        </p:nvSpPr>
        <p:spPr bwMode="auto">
          <a:xfrm>
            <a:off x="4785535" y="1731216"/>
            <a:ext cx="3687097" cy="3715041"/>
          </a:xfrm>
          <a:prstGeom prst="rect">
            <a:avLst/>
          </a:prstGeom>
          <a:noFill/>
          <a:ln w="28575"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30" name="internet">
            <a:extLst>
              <a:ext uri="{FF2B5EF4-FFF2-40B4-BE49-F238E27FC236}">
                <a16:creationId xmlns:a16="http://schemas.microsoft.com/office/drawing/2014/main" id="{34BC6B35-7E18-4CFF-BCF8-69D5C0A46C52}"/>
              </a:ext>
            </a:extLst>
          </p:cNvPr>
          <p:cNvGrpSpPr/>
          <p:nvPr/>
        </p:nvGrpSpPr>
        <p:grpSpPr>
          <a:xfrm>
            <a:off x="9128348" y="1564348"/>
            <a:ext cx="609600" cy="612648"/>
            <a:chOff x="10886939" y="3713117"/>
            <a:chExt cx="609600" cy="612648"/>
          </a:xfrm>
        </p:grpSpPr>
        <p:sp>
          <p:nvSpPr>
            <p:cNvPr id="31" name="Oval 30">
              <a:extLst>
                <a:ext uri="{FF2B5EF4-FFF2-40B4-BE49-F238E27FC236}">
                  <a16:creationId xmlns:a16="http://schemas.microsoft.com/office/drawing/2014/main" id="{E03C8B38-A0E7-4960-9BE6-9D5469B6D2F1}"/>
                </a:ext>
              </a:extLst>
            </p:cNvPr>
            <p:cNvSpPr/>
            <p:nvPr/>
          </p:nvSpPr>
          <p:spPr bwMode="auto">
            <a:xfrm>
              <a:off x="10886939" y="3713117"/>
              <a:ext cx="609600" cy="612648"/>
            </a:xfrm>
            <a:prstGeom prst="ellipse">
              <a:avLst/>
            </a:prstGeom>
            <a:noFill/>
            <a:ln w="19050" cap="flat">
              <a:solidFill>
                <a:srgbClr val="5B9B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8A3BD8EF-2E69-4D45-9AC1-14C8E2057740}"/>
                </a:ext>
              </a:extLst>
            </p:cNvPr>
            <p:cNvGrpSpPr/>
            <p:nvPr/>
          </p:nvGrpSpPr>
          <p:grpSpPr>
            <a:xfrm>
              <a:off x="11017633" y="3834787"/>
              <a:ext cx="348212" cy="369308"/>
              <a:chOff x="11105601" y="3231122"/>
              <a:chExt cx="348212" cy="337894"/>
            </a:xfrm>
          </p:grpSpPr>
          <p:sp>
            <p:nvSpPr>
              <p:cNvPr id="33" name="globe_2">
                <a:extLst>
                  <a:ext uri="{FF2B5EF4-FFF2-40B4-BE49-F238E27FC236}">
                    <a16:creationId xmlns:a16="http://schemas.microsoft.com/office/drawing/2014/main" id="{F4EF484D-47F7-4C79-85EB-F178AAFA896F}"/>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rgbClr val="5B9B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E653EEA6-78A4-4AFC-B7E3-AF4434CC3174}"/>
                  </a:ext>
                </a:extLst>
              </p:cNvPr>
              <p:cNvCxnSpPr>
                <a:stCxn id="33" idx="1"/>
                <a:endCxn id="33" idx="3"/>
              </p:cNvCxnSpPr>
              <p:nvPr/>
            </p:nvCxnSpPr>
            <p:spPr>
              <a:xfrm>
                <a:off x="11280227" y="3231122"/>
                <a:ext cx="0" cy="337894"/>
              </a:xfrm>
              <a:prstGeom prst="line">
                <a:avLst/>
              </a:prstGeom>
              <a:noFill/>
              <a:ln w="19050" cap="flat">
                <a:solidFill>
                  <a:srgbClr val="5B9BD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40" name="Vnet 1 text 2">
            <a:extLst>
              <a:ext uri="{FF2B5EF4-FFF2-40B4-BE49-F238E27FC236}">
                <a16:creationId xmlns:a16="http://schemas.microsoft.com/office/drawing/2014/main" id="{57460166-181F-4E04-AD95-9496A32392DB}"/>
              </a:ext>
            </a:extLst>
          </p:cNvPr>
          <p:cNvSpPr txBox="1"/>
          <p:nvPr/>
        </p:nvSpPr>
        <p:spPr>
          <a:xfrm>
            <a:off x="7093181" y="1830961"/>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960328" y="1472015"/>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32" name="Private Endpoint">
            <a:extLst>
              <a:ext uri="{FF2B5EF4-FFF2-40B4-BE49-F238E27FC236}">
                <a16:creationId xmlns:a16="http://schemas.microsoft.com/office/drawing/2014/main" id="{633E44E4-4C6B-4E6A-8BEE-F5AC264EC699}"/>
              </a:ext>
            </a:extLst>
          </p:cNvPr>
          <p:cNvGrpSpPr/>
          <p:nvPr/>
        </p:nvGrpSpPr>
        <p:grpSpPr>
          <a:xfrm>
            <a:off x="6866692" y="2988857"/>
            <a:ext cx="1225056" cy="961313"/>
            <a:chOff x="6866692" y="2988857"/>
            <a:chExt cx="1225056" cy="961313"/>
          </a:xfrm>
        </p:grpSpPr>
        <p:sp>
          <p:nvSpPr>
            <p:cNvPr id="35" name="TextBox 177">
              <a:extLst>
                <a:ext uri="{FF2B5EF4-FFF2-40B4-BE49-F238E27FC236}">
                  <a16:creationId xmlns:a16="http://schemas.microsoft.com/office/drawing/2014/main" id="{43F58F5C-262E-4B59-A264-030383B36388}"/>
                </a:ext>
              </a:extLst>
            </p:cNvPr>
            <p:cNvSpPr txBox="1"/>
            <p:nvPr/>
          </p:nvSpPr>
          <p:spPr>
            <a:xfrm>
              <a:off x="6866692" y="376550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pic>
          <p:nvPicPr>
            <p:cNvPr id="37" name="Picture 36" descr="image004">
              <a:extLst>
                <a:ext uri="{FF2B5EF4-FFF2-40B4-BE49-F238E27FC236}">
                  <a16:creationId xmlns:a16="http://schemas.microsoft.com/office/drawing/2014/main" id="{1C305C39-3457-4748-8C1F-18902AD5C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348" y="3106764"/>
              <a:ext cx="639459" cy="63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2">
              <a:extLst>
                <a:ext uri="{FF2B5EF4-FFF2-40B4-BE49-F238E27FC236}">
                  <a16:creationId xmlns:a16="http://schemas.microsoft.com/office/drawing/2014/main" id="{13607294-3308-4FA7-8409-AF29D34221C9}"/>
                </a:ext>
              </a:extLst>
            </p:cNvPr>
            <p:cNvSpPr txBox="1"/>
            <p:nvPr/>
          </p:nvSpPr>
          <p:spPr>
            <a:xfrm>
              <a:off x="7203378" y="2988857"/>
              <a:ext cx="718353"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10.0.0.5</a:t>
              </a:r>
            </a:p>
          </p:txBody>
        </p:sp>
      </p:grpSp>
      <p:cxnSp>
        <p:nvCxnSpPr>
          <p:cNvPr id="44" name="Long arrow DB PL">
            <a:extLst>
              <a:ext uri="{FF2B5EF4-FFF2-40B4-BE49-F238E27FC236}">
                <a16:creationId xmlns:a16="http://schemas.microsoft.com/office/drawing/2014/main" id="{A60D215A-B3F2-4F99-9BCA-0D07E37E7932}"/>
              </a:ext>
            </a:extLst>
          </p:cNvPr>
          <p:cNvCxnSpPr>
            <a:cxnSpLocks/>
          </p:cNvCxnSpPr>
          <p:nvPr/>
        </p:nvCxnSpPr>
        <p:spPr>
          <a:xfrm>
            <a:off x="7655047" y="3514940"/>
            <a:ext cx="1472351" cy="0"/>
          </a:xfrm>
          <a:prstGeom prst="line">
            <a:avLst/>
          </a:prstGeom>
          <a:ln w="34925">
            <a:solidFill>
              <a:srgbClr val="00B05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45" name="SQL DB">
            <a:extLst>
              <a:ext uri="{FF2B5EF4-FFF2-40B4-BE49-F238E27FC236}">
                <a16:creationId xmlns:a16="http://schemas.microsoft.com/office/drawing/2014/main" id="{B6B190AE-2EDC-4505-BECF-22A08198FA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9715" y="3187929"/>
            <a:ext cx="654763" cy="654763"/>
          </a:xfrm>
          <a:prstGeom prst="rect">
            <a:avLst/>
          </a:prstGeom>
        </p:spPr>
      </p:pic>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350636" y="1411705"/>
            <a:ext cx="0" cy="669711"/>
          </a:xfrm>
          <a:prstGeom prst="line">
            <a:avLst/>
          </a:prstGeom>
          <a:noFill/>
          <a:ln w="19050" cap="flat" cmpd="sng" algn="ctr">
            <a:solidFill>
              <a:schemeClr val="tx1"/>
            </a:solidFill>
            <a:prstDash val="sysDash"/>
            <a:miter lim="800000"/>
            <a:headEnd type="none" w="med" len="med"/>
            <a:tailEnd type="none" w="med" len="med"/>
          </a:ln>
          <a:effectLst/>
        </p:spPr>
      </p:cxnSp>
      <p:grpSp>
        <p:nvGrpSpPr>
          <p:cNvPr id="1040" name="VNET EUS 2">
            <a:extLst>
              <a:ext uri="{FF2B5EF4-FFF2-40B4-BE49-F238E27FC236}">
                <a16:creationId xmlns:a16="http://schemas.microsoft.com/office/drawing/2014/main" id="{ED976419-C256-4F68-985A-BF136D03D90E}"/>
              </a:ext>
            </a:extLst>
          </p:cNvPr>
          <p:cNvGrpSpPr/>
          <p:nvPr/>
        </p:nvGrpSpPr>
        <p:grpSpPr>
          <a:xfrm>
            <a:off x="1767803" y="1292175"/>
            <a:ext cx="2018176" cy="1580262"/>
            <a:chOff x="1767803" y="1292175"/>
            <a:chExt cx="2018176"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87035" y="1497559"/>
              <a:ext cx="1990265" cy="1374878"/>
            </a:xfrm>
            <a:prstGeom prst="rect">
              <a:avLst/>
            </a:prstGeom>
            <a:noFill/>
            <a:ln w="28575" cap="flat"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67803" y="1292175"/>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grpSp>
          <p:nvGrpSpPr>
            <p:cNvPr id="52" name="Group 51">
              <a:extLst>
                <a:ext uri="{FF2B5EF4-FFF2-40B4-BE49-F238E27FC236}">
                  <a16:creationId xmlns:a16="http://schemas.microsoft.com/office/drawing/2014/main" id="{AECCDD7F-B128-4603-A71D-2E3AFA1A082F}"/>
                </a:ext>
              </a:extLst>
            </p:cNvPr>
            <p:cNvGrpSpPr/>
            <p:nvPr/>
          </p:nvGrpSpPr>
          <p:grpSpPr>
            <a:xfrm>
              <a:off x="2227046" y="1851830"/>
              <a:ext cx="939759" cy="719176"/>
              <a:chOff x="4695921" y="3359294"/>
              <a:chExt cx="939759" cy="719176"/>
            </a:xfrm>
          </p:grpSpPr>
          <p:pic>
            <p:nvPicPr>
              <p:cNvPr id="54" name="Graphic 53">
                <a:extLst>
                  <a:ext uri="{FF2B5EF4-FFF2-40B4-BE49-F238E27FC236}">
                    <a16:creationId xmlns:a16="http://schemas.microsoft.com/office/drawing/2014/main" id="{6AD8F9A1-13D5-4F23-A500-71BE7D530B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55" name="TextBox 54">
                <a:extLst>
                  <a:ext uri="{FF2B5EF4-FFF2-40B4-BE49-F238E27FC236}">
                    <a16:creationId xmlns:a16="http://schemas.microsoft.com/office/drawing/2014/main" id="{3185D30F-A6B4-49DB-9D78-9B08F7B07F65}"/>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sp>
        <p:nvSpPr>
          <p:cNvPr id="53" name="VNET Peering Text">
            <a:extLst>
              <a:ext uri="{FF2B5EF4-FFF2-40B4-BE49-F238E27FC236}">
                <a16:creationId xmlns:a16="http://schemas.microsoft.com/office/drawing/2014/main" id="{FF7D6D9D-C495-4915-A129-4601482664B6}"/>
              </a:ext>
            </a:extLst>
          </p:cNvPr>
          <p:cNvSpPr txBox="1"/>
          <p:nvPr/>
        </p:nvSpPr>
        <p:spPr>
          <a:xfrm>
            <a:off x="3830522" y="1074916"/>
            <a:ext cx="1671670" cy="2492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00B050"/>
                </a:solidFill>
                <a:effectLst/>
                <a:uLnTx/>
                <a:uFillTx/>
                <a:latin typeface="Segoe UI Semibold"/>
                <a:ea typeface="+mn-ea"/>
                <a:cs typeface="+mn-cs"/>
              </a:rPr>
              <a:t>VNET Peering</a:t>
            </a:r>
          </a:p>
        </p:txBody>
      </p:sp>
      <p:grpSp>
        <p:nvGrpSpPr>
          <p:cNvPr id="57" name="Main VM">
            <a:extLst>
              <a:ext uri="{FF2B5EF4-FFF2-40B4-BE49-F238E27FC236}">
                <a16:creationId xmlns:a16="http://schemas.microsoft.com/office/drawing/2014/main" id="{3E5B1043-E893-4475-970E-FCFE7D4A8108}"/>
              </a:ext>
            </a:extLst>
          </p:cNvPr>
          <p:cNvGrpSpPr/>
          <p:nvPr/>
        </p:nvGrpSpPr>
        <p:grpSpPr>
          <a:xfrm>
            <a:off x="5268014" y="2443845"/>
            <a:ext cx="939759" cy="719176"/>
            <a:chOff x="4695921" y="3359294"/>
            <a:chExt cx="939759" cy="719176"/>
          </a:xfrm>
        </p:grpSpPr>
        <p:pic>
          <p:nvPicPr>
            <p:cNvPr id="58" name="Graphic 57">
              <a:extLst>
                <a:ext uri="{FF2B5EF4-FFF2-40B4-BE49-F238E27FC236}">
                  <a16:creationId xmlns:a16="http://schemas.microsoft.com/office/drawing/2014/main" id="{E75DCB7C-8DAC-4D02-B97B-4685FDF1D2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59" name="TextBox 58">
              <a:extLst>
                <a:ext uri="{FF2B5EF4-FFF2-40B4-BE49-F238E27FC236}">
                  <a16:creationId xmlns:a16="http://schemas.microsoft.com/office/drawing/2014/main" id="{B84FB838-D9F5-40AA-B260-4E0EB97DBCE7}"/>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nvGrpSpPr>
          <p:cNvPr id="61" name="On-prem">
            <a:extLst>
              <a:ext uri="{FF2B5EF4-FFF2-40B4-BE49-F238E27FC236}">
                <a16:creationId xmlns:a16="http://schemas.microsoft.com/office/drawing/2014/main" id="{63E026A6-2983-41EE-91D6-35CADE7841B3}"/>
              </a:ext>
            </a:extLst>
          </p:cNvPr>
          <p:cNvGrpSpPr/>
          <p:nvPr/>
        </p:nvGrpSpPr>
        <p:grpSpPr>
          <a:xfrm>
            <a:off x="9898559" y="5300566"/>
            <a:ext cx="1115002" cy="814265"/>
            <a:chOff x="8591379" y="5659987"/>
            <a:chExt cx="1115002" cy="814265"/>
          </a:xfrm>
        </p:grpSpPr>
        <p:sp>
          <p:nvSpPr>
            <p:cNvPr id="65" name="TextBox 236">
              <a:extLst>
                <a:ext uri="{FF2B5EF4-FFF2-40B4-BE49-F238E27FC236}">
                  <a16:creationId xmlns:a16="http://schemas.microsoft.com/office/drawing/2014/main" id="{F84A4ED8-7E67-4D85-8457-48F10CB78E68}"/>
                </a:ext>
              </a:extLst>
            </p:cNvPr>
            <p:cNvSpPr txBox="1"/>
            <p:nvPr/>
          </p:nvSpPr>
          <p:spPr>
            <a:xfrm>
              <a:off x="8591379" y="6335753"/>
              <a:ext cx="1115002" cy="1384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a:ea typeface="+mn-ea"/>
                  <a:cs typeface="+mn-cs"/>
                </a:rPr>
                <a:t>On-premises</a:t>
              </a:r>
            </a:p>
          </p:txBody>
        </p:sp>
        <p:grpSp>
          <p:nvGrpSpPr>
            <p:cNvPr id="66" name="Group 65">
              <a:extLst>
                <a:ext uri="{FF2B5EF4-FFF2-40B4-BE49-F238E27FC236}">
                  <a16:creationId xmlns:a16="http://schemas.microsoft.com/office/drawing/2014/main" id="{9C5DC300-3EED-4504-AC0A-C7DC7CC2C657}"/>
                </a:ext>
              </a:extLst>
            </p:cNvPr>
            <p:cNvGrpSpPr>
              <a:grpSpLocks noChangeAspect="1"/>
            </p:cNvGrpSpPr>
            <p:nvPr/>
          </p:nvGrpSpPr>
          <p:grpSpPr bwMode="auto">
            <a:xfrm>
              <a:off x="8989217" y="5809790"/>
              <a:ext cx="319326" cy="320185"/>
              <a:chOff x="4676" y="4145"/>
              <a:chExt cx="339" cy="311"/>
            </a:xfrm>
          </p:grpSpPr>
          <p:sp>
            <p:nvSpPr>
              <p:cNvPr id="68" name="Rectangle 67">
                <a:extLst>
                  <a:ext uri="{FF2B5EF4-FFF2-40B4-BE49-F238E27FC236}">
                    <a16:creationId xmlns:a16="http://schemas.microsoft.com/office/drawing/2014/main" id="{5AD18259-DFC9-4C59-A8EF-3F349D31E231}"/>
                  </a:ext>
                </a:extLst>
              </p:cNvPr>
              <p:cNvSpPr>
                <a:spLocks noChangeArrowheads="1"/>
              </p:cNvSpPr>
              <p:nvPr/>
            </p:nvSpPr>
            <p:spPr bwMode="auto">
              <a:xfrm>
                <a:off x="4745" y="4145"/>
                <a:ext cx="199" cy="311"/>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69" name="Line 16">
                <a:extLst>
                  <a:ext uri="{FF2B5EF4-FFF2-40B4-BE49-F238E27FC236}">
                    <a16:creationId xmlns:a16="http://schemas.microsoft.com/office/drawing/2014/main" id="{45831018-F634-4150-814B-3D2D82B7C00C}"/>
                  </a:ext>
                </a:extLst>
              </p:cNvPr>
              <p:cNvSpPr>
                <a:spLocks noChangeShapeType="1"/>
              </p:cNvSpPr>
              <p:nvPr/>
            </p:nvSpPr>
            <p:spPr bwMode="auto">
              <a:xfrm>
                <a:off x="4676" y="4456"/>
                <a:ext cx="339" cy="0"/>
              </a:xfrm>
              <a:prstGeom prst="line">
                <a:avLst/>
              </a:pr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AFF32592-C006-4A03-BBFA-23828D0C9E14}"/>
                  </a:ext>
                </a:extLst>
              </p:cNvPr>
              <p:cNvSpPr>
                <a:spLocks noChangeArrowheads="1"/>
              </p:cNvSpPr>
              <p:nvPr/>
            </p:nvSpPr>
            <p:spPr bwMode="auto">
              <a:xfrm>
                <a:off x="4779" y="4179"/>
                <a:ext cx="50"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44F65C6B-C9B7-4818-9964-EAE8425A0138}"/>
                  </a:ext>
                </a:extLst>
              </p:cNvPr>
              <p:cNvSpPr>
                <a:spLocks noChangeArrowheads="1"/>
              </p:cNvSpPr>
              <p:nvPr/>
            </p:nvSpPr>
            <p:spPr bwMode="auto">
              <a:xfrm>
                <a:off x="4862" y="4179"/>
                <a:ext cx="48"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8DF0CB7E-BEAD-4BF8-8186-B11B25429E55}"/>
                  </a:ext>
                </a:extLst>
              </p:cNvPr>
              <p:cNvSpPr>
                <a:spLocks noChangeArrowheads="1"/>
              </p:cNvSpPr>
              <p:nvPr/>
            </p:nvSpPr>
            <p:spPr bwMode="auto">
              <a:xfrm>
                <a:off x="4779" y="4262"/>
                <a:ext cx="50"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1017DD65-9153-44A2-9EF6-B22BDAFA5ED3}"/>
                  </a:ext>
                </a:extLst>
              </p:cNvPr>
              <p:cNvSpPr>
                <a:spLocks noChangeArrowheads="1"/>
              </p:cNvSpPr>
              <p:nvPr/>
            </p:nvSpPr>
            <p:spPr bwMode="auto">
              <a:xfrm>
                <a:off x="4862" y="4262"/>
                <a:ext cx="48"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8646F2B-002F-4B08-BCDC-1FC0863AEA22}"/>
                  </a:ext>
                </a:extLst>
              </p:cNvPr>
              <p:cNvSpPr>
                <a:spLocks noChangeArrowheads="1"/>
              </p:cNvSpPr>
              <p:nvPr/>
            </p:nvSpPr>
            <p:spPr bwMode="auto">
              <a:xfrm>
                <a:off x="4804" y="4379"/>
                <a:ext cx="83" cy="77"/>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5" name="Line 22">
                <a:extLst>
                  <a:ext uri="{FF2B5EF4-FFF2-40B4-BE49-F238E27FC236}">
                    <a16:creationId xmlns:a16="http://schemas.microsoft.com/office/drawing/2014/main" id="{6E713608-3D2D-4ED6-B389-017C69F7098C}"/>
                  </a:ext>
                </a:extLst>
              </p:cNvPr>
              <p:cNvSpPr>
                <a:spLocks noChangeShapeType="1"/>
              </p:cNvSpPr>
              <p:nvPr/>
            </p:nvSpPr>
            <p:spPr bwMode="auto">
              <a:xfrm>
                <a:off x="4846" y="4379"/>
                <a:ext cx="0" cy="77"/>
              </a:xfrm>
              <a:prstGeom prst="line">
                <a:avLst/>
              </a:pr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67" name="Oval 66">
              <a:extLst>
                <a:ext uri="{FF2B5EF4-FFF2-40B4-BE49-F238E27FC236}">
                  <a16:creationId xmlns:a16="http://schemas.microsoft.com/office/drawing/2014/main" id="{1AE232CA-3281-465B-9E7B-85434346B019}"/>
                </a:ext>
              </a:extLst>
            </p:cNvPr>
            <p:cNvSpPr/>
            <p:nvPr/>
          </p:nvSpPr>
          <p:spPr bwMode="auto">
            <a:xfrm>
              <a:off x="8843138" y="5659987"/>
              <a:ext cx="609600" cy="583570"/>
            </a:xfrm>
            <a:prstGeom prst="ellipse">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cxnSp>
        <p:nvCxnSpPr>
          <p:cNvPr id="62" name="P2S arrow">
            <a:extLst>
              <a:ext uri="{FF2B5EF4-FFF2-40B4-BE49-F238E27FC236}">
                <a16:creationId xmlns:a16="http://schemas.microsoft.com/office/drawing/2014/main" id="{804AD2E7-B287-48FA-9B9D-553A77A4DA27}"/>
              </a:ext>
            </a:extLst>
          </p:cNvPr>
          <p:cNvCxnSpPr>
            <a:cxnSpLocks/>
            <a:stCxn id="67" idx="0"/>
          </p:cNvCxnSpPr>
          <p:nvPr/>
        </p:nvCxnSpPr>
        <p:spPr>
          <a:xfrm rot="16200000" flipV="1">
            <a:off x="8347926" y="3193374"/>
            <a:ext cx="508338" cy="3706046"/>
          </a:xfrm>
          <a:prstGeom prst="bentConnector2">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P2S Text">
            <a:extLst>
              <a:ext uri="{FF2B5EF4-FFF2-40B4-BE49-F238E27FC236}">
                <a16:creationId xmlns:a16="http://schemas.microsoft.com/office/drawing/2014/main" id="{10346CCF-D351-49BA-9771-3ED4C26F49B0}"/>
              </a:ext>
            </a:extLst>
          </p:cNvPr>
          <p:cNvSpPr txBox="1"/>
          <p:nvPr/>
        </p:nvSpPr>
        <p:spPr>
          <a:xfrm>
            <a:off x="6612110" y="5611157"/>
            <a:ext cx="1981435" cy="4431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B050"/>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503652" y="4792227"/>
            <a:ext cx="0" cy="774852"/>
          </a:xfrm>
          <a:prstGeom prst="line">
            <a:avLst/>
          </a:prstGeom>
          <a:noFill/>
          <a:ln w="19050" cap="flat" cmpd="sng" algn="ctr">
            <a:solidFill>
              <a:schemeClr val="tx1"/>
            </a:solidFill>
            <a:prstDash val="sysDash"/>
            <a:miter lim="800000"/>
            <a:headEnd type="none" w="med" len="med"/>
            <a:tailEnd type="none" w="med" len="med"/>
          </a:ln>
          <a:effectLst/>
        </p:spPr>
      </p:cxnSp>
      <p:cxnSp>
        <p:nvCxnSpPr>
          <p:cNvPr id="79" name="VNet2Vnet Arrow">
            <a:extLst>
              <a:ext uri="{FF2B5EF4-FFF2-40B4-BE49-F238E27FC236}">
                <a16:creationId xmlns:a16="http://schemas.microsoft.com/office/drawing/2014/main" id="{D1C63877-A8CC-49C6-8233-E4D5AD85C42F}"/>
              </a:ext>
            </a:extLst>
          </p:cNvPr>
          <p:cNvCxnSpPr>
            <a:cxnSpLocks/>
            <a:stCxn id="85" idx="3"/>
          </p:cNvCxnSpPr>
          <p:nvPr/>
        </p:nvCxnSpPr>
        <p:spPr>
          <a:xfrm>
            <a:off x="3008456" y="4777759"/>
            <a:ext cx="3309159"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9" name="VNET Gateway 1">
            <a:extLst>
              <a:ext uri="{FF2B5EF4-FFF2-40B4-BE49-F238E27FC236}">
                <a16:creationId xmlns:a16="http://schemas.microsoft.com/office/drawing/2014/main" id="{685E4CD3-880E-4763-A5E2-0983B9FC8954}"/>
              </a:ext>
            </a:extLst>
          </p:cNvPr>
          <p:cNvGrpSpPr/>
          <p:nvPr/>
        </p:nvGrpSpPr>
        <p:grpSpPr>
          <a:xfrm>
            <a:off x="5886237" y="4505137"/>
            <a:ext cx="1297826" cy="708707"/>
            <a:chOff x="2222382" y="4458347"/>
            <a:chExt cx="1297826" cy="708707"/>
          </a:xfrm>
        </p:grpSpPr>
        <p:pic>
          <p:nvPicPr>
            <p:cNvPr id="90" name="Picture 89" descr="A picture containing object, first-aid kit&#10;&#10;Description automatically generated">
              <a:extLst>
                <a:ext uri="{FF2B5EF4-FFF2-40B4-BE49-F238E27FC236}">
                  <a16:creationId xmlns:a16="http://schemas.microsoft.com/office/drawing/2014/main" id="{11931141-8EE3-4F86-BBDD-7E595C965C1B}"/>
                </a:ext>
              </a:extLst>
            </p:cNvPr>
            <p:cNvPicPr>
              <a:picLocks noChangeAspect="1"/>
            </p:cNvPicPr>
            <p:nvPr/>
          </p:nvPicPr>
          <p:blipFill>
            <a:blip r:embed="rId7"/>
            <a:stretch>
              <a:fillRect/>
            </a:stretch>
          </p:blipFill>
          <p:spPr>
            <a:xfrm>
              <a:off x="2645838" y="4458347"/>
              <a:ext cx="457022" cy="427729"/>
            </a:xfrm>
            <a:prstGeom prst="rect">
              <a:avLst/>
            </a:prstGeom>
          </p:spPr>
        </p:pic>
        <p:sp>
          <p:nvSpPr>
            <p:cNvPr id="91" name="TextBox 90">
              <a:extLst>
                <a:ext uri="{FF2B5EF4-FFF2-40B4-BE49-F238E27FC236}">
                  <a16:creationId xmlns:a16="http://schemas.microsoft.com/office/drawing/2014/main" id="{C223A4D6-0626-4269-8E67-993528F44149}"/>
                </a:ext>
              </a:extLst>
            </p:cNvPr>
            <p:cNvSpPr txBox="1"/>
            <p:nvPr/>
          </p:nvSpPr>
          <p:spPr>
            <a:xfrm>
              <a:off x="2222382" y="4910337"/>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grpSp>
        <p:nvGrpSpPr>
          <p:cNvPr id="117" name="No access to internet">
            <a:extLst>
              <a:ext uri="{FF2B5EF4-FFF2-40B4-BE49-F238E27FC236}">
                <a16:creationId xmlns:a16="http://schemas.microsoft.com/office/drawing/2014/main" id="{C8B37C9B-99AC-4933-9489-55555DB1F673}"/>
              </a:ext>
            </a:extLst>
          </p:cNvPr>
          <p:cNvGrpSpPr/>
          <p:nvPr/>
        </p:nvGrpSpPr>
        <p:grpSpPr>
          <a:xfrm>
            <a:off x="9265666" y="1657998"/>
            <a:ext cx="1912341" cy="1529931"/>
            <a:chOff x="9265666" y="1657998"/>
            <a:chExt cx="1912341" cy="1529931"/>
          </a:xfrm>
        </p:grpSpPr>
        <p:grpSp>
          <p:nvGrpSpPr>
            <p:cNvPr id="96" name="Group 95">
              <a:extLst>
                <a:ext uri="{FF2B5EF4-FFF2-40B4-BE49-F238E27FC236}">
                  <a16:creationId xmlns:a16="http://schemas.microsoft.com/office/drawing/2014/main" id="{26A2305E-5F7C-4300-9BE4-9DF5FD127AF8}"/>
                </a:ext>
              </a:extLst>
            </p:cNvPr>
            <p:cNvGrpSpPr/>
            <p:nvPr/>
          </p:nvGrpSpPr>
          <p:grpSpPr>
            <a:xfrm>
              <a:off x="9265666" y="1657998"/>
              <a:ext cx="1912341" cy="1082878"/>
              <a:chOff x="9265666" y="1657998"/>
              <a:chExt cx="1912341" cy="1082878"/>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265666" y="2408881"/>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535074" y="2143801"/>
                <a:ext cx="960931" cy="440974"/>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912574" y="1657998"/>
                <a:ext cx="1265433" cy="443198"/>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0000"/>
                    </a:solidFill>
                    <a:effectLst/>
                    <a:uLnTx/>
                    <a:uFillTx/>
                    <a:latin typeface="Segoe UI Semibold"/>
                    <a:ea typeface="+mn-ea"/>
                    <a:cs typeface="+mn-cs"/>
                  </a:rPr>
                  <a:t>No access to Internet</a:t>
                </a:r>
                <a:endParaRPr kumimoji="0" lang="en-US" sz="1600" b="0" i="0" u="none" strike="noStrike" kern="0" cap="none" spc="0" normalizeH="0" baseline="0" noProof="0" dirty="0">
                  <a:ln>
                    <a:noFill/>
                  </a:ln>
                  <a:solidFill>
                    <a:srgbClr val="FF0000"/>
                  </a:solidFill>
                  <a:effectLst/>
                  <a:uLnTx/>
                  <a:uFillTx/>
                  <a:latin typeface="Segoe UI Semibold"/>
                  <a:ea typeface="+mn-ea"/>
                  <a:cs typeface="Segoe UI Semibold"/>
                </a:endParaRPr>
              </a:p>
            </p:txBody>
          </p:sp>
        </p:grpSp>
        <p:cxnSp>
          <p:nvCxnSpPr>
            <p:cNvPr id="97" name="Straight Arrow Connector 96">
              <a:extLst>
                <a:ext uri="{FF2B5EF4-FFF2-40B4-BE49-F238E27FC236}">
                  <a16:creationId xmlns:a16="http://schemas.microsoft.com/office/drawing/2014/main" id="{9650ADDA-AC7B-42C9-AAFC-7ED1FABA1D64}"/>
                </a:ext>
              </a:extLst>
            </p:cNvPr>
            <p:cNvCxnSpPr>
              <a:cxnSpLocks/>
              <a:stCxn id="45" idx="0"/>
            </p:cNvCxnSpPr>
            <p:nvPr/>
          </p:nvCxnSpPr>
          <p:spPr>
            <a:xfrm flipH="1" flipV="1">
              <a:off x="9443351" y="2185181"/>
              <a:ext cx="13746" cy="1002748"/>
            </a:xfrm>
            <a:prstGeom prst="straightConnector1">
              <a:avLst/>
            </a:prstGeom>
            <a:noFill/>
            <a:ln w="19050" cap="flat" cmpd="sng" algn="ctr">
              <a:solidFill>
                <a:srgbClr val="FF0000"/>
              </a:solidFill>
              <a:prstDash val="solid"/>
              <a:miter lim="800000"/>
              <a:headEnd type="triangle" w="med" len="med"/>
              <a:tailEnd type="none" w="med" len="med"/>
            </a:ln>
            <a:effectLst/>
          </p:spPr>
        </p:cxnSp>
      </p:grpSp>
      <p:cxnSp>
        <p:nvCxnSpPr>
          <p:cNvPr id="115" name="VM to DB Arrow VNet and IP Rule">
            <a:extLst>
              <a:ext uri="{FF2B5EF4-FFF2-40B4-BE49-F238E27FC236}">
                <a16:creationId xmlns:a16="http://schemas.microsoft.com/office/drawing/2014/main" id="{4FE80900-1F48-46B3-98B8-E7572F51D610}"/>
              </a:ext>
            </a:extLst>
          </p:cNvPr>
          <p:cNvCxnSpPr>
            <a:cxnSpLocks/>
            <a:endCxn id="45" idx="0"/>
          </p:cNvCxnSpPr>
          <p:nvPr/>
        </p:nvCxnSpPr>
        <p:spPr>
          <a:xfrm>
            <a:off x="8472632" y="2681970"/>
            <a:ext cx="984465" cy="505959"/>
          </a:xfrm>
          <a:prstGeom prst="bentConnector2">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8" name="Allow access text">
            <a:extLst>
              <a:ext uri="{FF2B5EF4-FFF2-40B4-BE49-F238E27FC236}">
                <a16:creationId xmlns:a16="http://schemas.microsoft.com/office/drawing/2014/main" id="{566C560F-E062-4560-B257-C937AF3C5E96}"/>
              </a:ext>
            </a:extLst>
          </p:cNvPr>
          <p:cNvSpPr txBox="1"/>
          <p:nvPr/>
        </p:nvSpPr>
        <p:spPr>
          <a:xfrm>
            <a:off x="7289901" y="137106"/>
            <a:ext cx="4655602"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Allow access to Azure services</a:t>
            </a:r>
          </a:p>
        </p:txBody>
      </p:sp>
      <p:sp>
        <p:nvSpPr>
          <p:cNvPr id="120" name="Firewall rule text">
            <a:extLst>
              <a:ext uri="{FF2B5EF4-FFF2-40B4-BE49-F238E27FC236}">
                <a16:creationId xmlns:a16="http://schemas.microsoft.com/office/drawing/2014/main" id="{06EB300C-C0EE-46E1-9AA9-11981695C801}"/>
              </a:ext>
            </a:extLst>
          </p:cNvPr>
          <p:cNvSpPr txBox="1"/>
          <p:nvPr/>
        </p:nvSpPr>
        <p:spPr>
          <a:xfrm>
            <a:off x="7278672" y="434851"/>
            <a:ext cx="4655602"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Firewall Rules</a:t>
            </a:r>
          </a:p>
        </p:txBody>
      </p:sp>
      <p:sp>
        <p:nvSpPr>
          <p:cNvPr id="121" name="Virtual Network Rule Text">
            <a:extLst>
              <a:ext uri="{FF2B5EF4-FFF2-40B4-BE49-F238E27FC236}">
                <a16:creationId xmlns:a16="http://schemas.microsoft.com/office/drawing/2014/main" id="{ADA9F13F-FD35-4EAF-9035-A4814F30A1C1}"/>
              </a:ext>
            </a:extLst>
          </p:cNvPr>
          <p:cNvSpPr txBox="1"/>
          <p:nvPr/>
        </p:nvSpPr>
        <p:spPr>
          <a:xfrm>
            <a:off x="7290946" y="743169"/>
            <a:ext cx="4655602"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Virtual Network Rules</a:t>
            </a:r>
          </a:p>
        </p:txBody>
      </p:sp>
      <p:sp>
        <p:nvSpPr>
          <p:cNvPr id="122" name="Private Link text">
            <a:extLst>
              <a:ext uri="{FF2B5EF4-FFF2-40B4-BE49-F238E27FC236}">
                <a16:creationId xmlns:a16="http://schemas.microsoft.com/office/drawing/2014/main" id="{CD1583E5-C249-4940-92F0-84CD50E76EAD}"/>
              </a:ext>
            </a:extLst>
          </p:cNvPr>
          <p:cNvSpPr txBox="1"/>
          <p:nvPr/>
        </p:nvSpPr>
        <p:spPr>
          <a:xfrm>
            <a:off x="7278672" y="1030593"/>
            <a:ext cx="4655602"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Private Link</a:t>
            </a:r>
          </a:p>
        </p:txBody>
      </p:sp>
      <p:grpSp>
        <p:nvGrpSpPr>
          <p:cNvPr id="1072" name="Vnet2Vnet">
            <a:extLst>
              <a:ext uri="{FF2B5EF4-FFF2-40B4-BE49-F238E27FC236}">
                <a16:creationId xmlns:a16="http://schemas.microsoft.com/office/drawing/2014/main" id="{BAFF57E6-1CB0-4135-BCB5-F74D21B82180}"/>
              </a:ext>
            </a:extLst>
          </p:cNvPr>
          <p:cNvGrpSpPr/>
          <p:nvPr/>
        </p:nvGrpSpPr>
        <p:grpSpPr>
          <a:xfrm>
            <a:off x="3438744" y="4777758"/>
            <a:ext cx="1502918" cy="1081083"/>
            <a:chOff x="3436356" y="4810182"/>
            <a:chExt cx="1502918" cy="1081083"/>
          </a:xfrm>
        </p:grpSpPr>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187815" y="4810182"/>
              <a:ext cx="0" cy="756897"/>
            </a:xfrm>
            <a:prstGeom prst="line">
              <a:avLst/>
            </a:prstGeom>
            <a:noFill/>
            <a:ln w="1905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436356" y="5641966"/>
              <a:ext cx="1502918" cy="2492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00B050"/>
                  </a:solidFill>
                  <a:effectLst/>
                  <a:uLnTx/>
                  <a:uFillTx/>
                  <a:latin typeface="Segoe UI Semibold"/>
                  <a:ea typeface="+mn-ea"/>
                  <a:cs typeface="+mn-cs"/>
                </a:rPr>
                <a:t>Vnet2Vnet</a:t>
              </a:r>
            </a:p>
          </p:txBody>
        </p:sp>
      </p:grpSp>
      <p:grpSp>
        <p:nvGrpSpPr>
          <p:cNvPr id="1065" name="WUS VNET">
            <a:extLst>
              <a:ext uri="{FF2B5EF4-FFF2-40B4-BE49-F238E27FC236}">
                <a16:creationId xmlns:a16="http://schemas.microsoft.com/office/drawing/2014/main" id="{61BC2EC9-DBEA-4396-9A52-7355AC71FDF0}"/>
              </a:ext>
            </a:extLst>
          </p:cNvPr>
          <p:cNvGrpSpPr/>
          <p:nvPr/>
        </p:nvGrpSpPr>
        <p:grpSpPr>
          <a:xfrm>
            <a:off x="1783485" y="3113929"/>
            <a:ext cx="2018176" cy="2332327"/>
            <a:chOff x="1783485" y="3113929"/>
            <a:chExt cx="2018176" cy="2332327"/>
          </a:xfrm>
        </p:grpSpPr>
        <p:sp>
          <p:nvSpPr>
            <p:cNvPr id="78" name="Rectangle 77">
              <a:extLst>
                <a:ext uri="{FF2B5EF4-FFF2-40B4-BE49-F238E27FC236}">
                  <a16:creationId xmlns:a16="http://schemas.microsoft.com/office/drawing/2014/main" id="{9D034DE3-1CFA-4E3D-8B64-A5FEC56D3618}"/>
                </a:ext>
              </a:extLst>
            </p:cNvPr>
            <p:cNvSpPr/>
            <p:nvPr/>
          </p:nvSpPr>
          <p:spPr bwMode="auto">
            <a:xfrm>
              <a:off x="1787035" y="3334895"/>
              <a:ext cx="1988992" cy="2111361"/>
            </a:xfrm>
            <a:prstGeom prst="rect">
              <a:avLst/>
            </a:prstGeom>
            <a:noFill/>
            <a:ln w="28575" cap="flat"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1783485" y="3113929"/>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DFFBD9DC-6CDC-4F8A-B9A4-3598566C47F1}"/>
                </a:ext>
              </a:extLst>
            </p:cNvPr>
            <p:cNvGrpSpPr/>
            <p:nvPr/>
          </p:nvGrpSpPr>
          <p:grpSpPr>
            <a:xfrm>
              <a:off x="2338384" y="3664216"/>
              <a:ext cx="939759" cy="719176"/>
              <a:chOff x="4695921" y="3359294"/>
              <a:chExt cx="939759" cy="719176"/>
            </a:xfrm>
          </p:grpSpPr>
          <p:pic>
            <p:nvPicPr>
              <p:cNvPr id="87" name="Graphic 86">
                <a:extLst>
                  <a:ext uri="{FF2B5EF4-FFF2-40B4-BE49-F238E27FC236}">
                    <a16:creationId xmlns:a16="http://schemas.microsoft.com/office/drawing/2014/main" id="{157B739E-7329-41B2-B8E3-32C241EB10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88" name="TextBox 87">
                <a:extLst>
                  <a:ext uri="{FF2B5EF4-FFF2-40B4-BE49-F238E27FC236}">
                    <a16:creationId xmlns:a16="http://schemas.microsoft.com/office/drawing/2014/main" id="{D58243ED-207B-4DE6-959C-66D00039F58B}"/>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grpSp>
        <p:nvGrpSpPr>
          <p:cNvPr id="84" name="VNET Gateway 2">
            <a:extLst>
              <a:ext uri="{FF2B5EF4-FFF2-40B4-BE49-F238E27FC236}">
                <a16:creationId xmlns:a16="http://schemas.microsoft.com/office/drawing/2014/main" id="{FD78AC73-26A0-49F4-A777-C5A6657328F3}"/>
              </a:ext>
            </a:extLst>
          </p:cNvPr>
          <p:cNvGrpSpPr/>
          <p:nvPr/>
        </p:nvGrpSpPr>
        <p:grpSpPr>
          <a:xfrm>
            <a:off x="2127978" y="4563894"/>
            <a:ext cx="1297826" cy="708707"/>
            <a:chOff x="2222382" y="4458347"/>
            <a:chExt cx="1297826" cy="708707"/>
          </a:xfrm>
        </p:grpSpPr>
        <p:pic>
          <p:nvPicPr>
            <p:cNvPr id="85" name="Picture 84" descr="A picture containing object, first-aid kit&#10;&#10;Description automatically generated">
              <a:extLst>
                <a:ext uri="{FF2B5EF4-FFF2-40B4-BE49-F238E27FC236}">
                  <a16:creationId xmlns:a16="http://schemas.microsoft.com/office/drawing/2014/main" id="{13370EA9-EF81-47DE-B2A6-FAAEE9CF22A7}"/>
                </a:ext>
              </a:extLst>
            </p:cNvPr>
            <p:cNvPicPr>
              <a:picLocks noChangeAspect="1"/>
            </p:cNvPicPr>
            <p:nvPr/>
          </p:nvPicPr>
          <p:blipFill>
            <a:blip r:embed="rId7"/>
            <a:stretch>
              <a:fillRect/>
            </a:stretch>
          </p:blipFill>
          <p:spPr>
            <a:xfrm>
              <a:off x="2645838" y="4458347"/>
              <a:ext cx="457022" cy="427729"/>
            </a:xfrm>
            <a:prstGeom prst="rect">
              <a:avLst/>
            </a:prstGeom>
          </p:spPr>
        </p:pic>
        <p:sp>
          <p:nvSpPr>
            <p:cNvPr id="86" name="TextBox 85">
              <a:extLst>
                <a:ext uri="{FF2B5EF4-FFF2-40B4-BE49-F238E27FC236}">
                  <a16:creationId xmlns:a16="http://schemas.microsoft.com/office/drawing/2014/main" id="{393E4F13-7265-4D40-AD62-5E56DC3C0AB6}"/>
                </a:ext>
              </a:extLst>
            </p:cNvPr>
            <p:cNvSpPr txBox="1"/>
            <p:nvPr/>
          </p:nvSpPr>
          <p:spPr>
            <a:xfrm>
              <a:off x="2222382" y="4910337"/>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cxnSp>
        <p:nvCxnSpPr>
          <p:cNvPr id="149" name="EUS Firewall 2">
            <a:extLst>
              <a:ext uri="{FF2B5EF4-FFF2-40B4-BE49-F238E27FC236}">
                <a16:creationId xmlns:a16="http://schemas.microsoft.com/office/drawing/2014/main" id="{38A78E9F-E624-4386-A255-A5DBBB7D1708}"/>
              </a:ext>
            </a:extLst>
          </p:cNvPr>
          <p:cNvCxnSpPr>
            <a:cxnSpLocks/>
            <a:stCxn id="54" idx="0"/>
            <a:endCxn id="45" idx="0"/>
          </p:cNvCxnSpPr>
          <p:nvPr/>
        </p:nvCxnSpPr>
        <p:spPr>
          <a:xfrm rot="16200000" flipH="1">
            <a:off x="5401116" y="-868052"/>
            <a:ext cx="1336099" cy="6775862"/>
          </a:xfrm>
          <a:prstGeom prst="bentConnector3">
            <a:avLst>
              <a:gd name="adj1" fmla="val -61054"/>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WUS Firewall">
            <a:extLst>
              <a:ext uri="{FF2B5EF4-FFF2-40B4-BE49-F238E27FC236}">
                <a16:creationId xmlns:a16="http://schemas.microsoft.com/office/drawing/2014/main" id="{1311BA0D-FBD2-4E33-BCC0-8193CE0863C9}"/>
              </a:ext>
            </a:extLst>
          </p:cNvPr>
          <p:cNvCxnSpPr>
            <a:cxnSpLocks/>
            <a:stCxn id="102" idx="2"/>
            <a:endCxn id="45" idx="2"/>
          </p:cNvCxnSpPr>
          <p:nvPr/>
        </p:nvCxnSpPr>
        <p:spPr>
          <a:xfrm rot="5400000" flipH="1" flipV="1">
            <a:off x="5794443" y="894980"/>
            <a:ext cx="714941" cy="6610365"/>
          </a:xfrm>
          <a:prstGeom prst="bentConnector3">
            <a:avLst>
              <a:gd name="adj1" fmla="val -31975"/>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4" name="On prem Firewall">
            <a:extLst>
              <a:ext uri="{FF2B5EF4-FFF2-40B4-BE49-F238E27FC236}">
                <a16:creationId xmlns:a16="http://schemas.microsoft.com/office/drawing/2014/main" id="{AE31F342-B58E-4960-AE6A-714FC79063CB}"/>
              </a:ext>
            </a:extLst>
          </p:cNvPr>
          <p:cNvCxnSpPr>
            <a:stCxn id="67" idx="0"/>
            <a:endCxn id="45" idx="2"/>
          </p:cNvCxnSpPr>
          <p:nvPr/>
        </p:nvCxnSpPr>
        <p:spPr>
          <a:xfrm rot="16200000" flipV="1">
            <a:off x="9227171" y="4072618"/>
            <a:ext cx="1457874" cy="998021"/>
          </a:xfrm>
          <a:prstGeom prst="bentConnector3">
            <a:avLst>
              <a:gd name="adj1" fmla="val 5396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805676" y="2069090"/>
            <a:ext cx="969478" cy="5432"/>
          </a:xfrm>
          <a:prstGeom prst="line">
            <a:avLst/>
          </a:prstGeom>
          <a:ln w="19050">
            <a:solidFill>
              <a:srgbClr val="00B050"/>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98" name="TextBox 97">
            <a:extLst>
              <a:ext uri="{FF2B5EF4-FFF2-40B4-BE49-F238E27FC236}">
                <a16:creationId xmlns:a16="http://schemas.microsoft.com/office/drawing/2014/main" id="{5CE35AFE-4853-42AD-B21E-882775B8196E}"/>
              </a:ext>
            </a:extLst>
          </p:cNvPr>
          <p:cNvSpPr txBox="1"/>
          <p:nvPr/>
        </p:nvSpPr>
        <p:spPr>
          <a:xfrm>
            <a:off x="10096812" y="3587698"/>
            <a:ext cx="1936530"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1400" b="1"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9870760" y="3153117"/>
            <a:ext cx="19365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5149790" y="309231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2123262" y="249544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5124753" y="310511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2088518" y="2495446"/>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a:stCxn id="87" idx="1"/>
            <a:endCxn id="85" idx="1"/>
          </p:cNvCxnSpPr>
          <p:nvPr/>
        </p:nvCxnSpPr>
        <p:spPr>
          <a:xfrm rot="10800000" flipV="1">
            <a:off x="2551434" y="390234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B1A90F29-DBDC-4744-A401-58D373D390E8}"/>
              </a:ext>
            </a:extLst>
          </p:cNvPr>
          <p:cNvSpPr txBox="1"/>
          <p:nvPr/>
        </p:nvSpPr>
        <p:spPr>
          <a:xfrm>
            <a:off x="9946965" y="3585361"/>
            <a:ext cx="2139573" cy="600164"/>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1400" b="1"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23152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par>
                                <p:cTn id="24" presetID="10"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90"/>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40"/>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9"/>
                                        </p:tgtEl>
                                        <p:attrNameLst>
                                          <p:attrName>style.visibility</p:attrName>
                                        </p:attrNameLst>
                                      </p:cBhvr>
                                      <p:to>
                                        <p:strVal val="visible"/>
                                      </p:to>
                                    </p:set>
                                    <p:animEffect transition="in" filter="fade">
                                      <p:cBhvr>
                                        <p:cTn id="54" dur="500"/>
                                        <p:tgtEl>
                                          <p:spTgt spid="14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65"/>
                                        </p:tgtEl>
                                        <p:attrNameLst>
                                          <p:attrName>style.visibility</p:attrName>
                                        </p:attrNameLst>
                                      </p:cBhvr>
                                      <p:to>
                                        <p:strVal val="visible"/>
                                      </p:to>
                                    </p:set>
                                    <p:animEffect transition="in" filter="fade">
                                      <p:cBhvr>
                                        <p:cTn id="59" dur="500"/>
                                        <p:tgtEl>
                                          <p:spTgt spid="106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fade">
                                      <p:cBhvr>
                                        <p:cTn id="62" dur="500"/>
                                        <p:tgtEl>
                                          <p:spTgt spid="10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
                                        </p:tgtEl>
                                        <p:attrNameLst>
                                          <p:attrName>style.visibility</p:attrName>
                                        </p:attrNameLst>
                                      </p:cBhvr>
                                      <p:to>
                                        <p:strVal val="visible"/>
                                      </p:to>
                                    </p:set>
                                    <p:animEffect transition="in" filter="fade">
                                      <p:cBhvr>
                                        <p:cTn id="67" dur="500"/>
                                        <p:tgtEl>
                                          <p:spTgt spid="16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20"/>
                                        </p:tgtEl>
                                        <p:attrNameLst>
                                          <p:attrName>style.visibility</p:attrName>
                                        </p:attrNameLst>
                                      </p:cBhvr>
                                      <p:to>
                                        <p:strVal val="visible"/>
                                      </p:to>
                                    </p:set>
                                    <p:animEffect transition="in" filter="fade">
                                      <p:cBhvr>
                                        <p:cTn id="77" dur="500"/>
                                        <p:tgtEl>
                                          <p:spTgt spid="120"/>
                                        </p:tgtEl>
                                      </p:cBhvr>
                                    </p:animEffect>
                                  </p:childTnLst>
                                </p:cTn>
                              </p:par>
                              <p:par>
                                <p:cTn id="78" presetID="10" presetClass="exit" presetSubtype="0" fill="hold" nodeType="withEffect">
                                  <p:stCondLst>
                                    <p:cond delay="0"/>
                                  </p:stCondLst>
                                  <p:childTnLst>
                                    <p:animEffect transition="out" filter="fade">
                                      <p:cBhvr>
                                        <p:cTn id="79" dur="500"/>
                                        <p:tgtEl>
                                          <p:spTgt spid="190"/>
                                        </p:tgtEl>
                                      </p:cBhvr>
                                    </p:animEffect>
                                    <p:set>
                                      <p:cBhvr>
                                        <p:cTn id="80" dur="1" fill="hold">
                                          <p:stCondLst>
                                            <p:cond delay="499"/>
                                          </p:stCondLst>
                                        </p:cTn>
                                        <p:tgtEl>
                                          <p:spTgt spid="190"/>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118"/>
                                        </p:tgtEl>
                                      </p:cBhvr>
                                    </p:animEffect>
                                    <p:set>
                                      <p:cBhvr>
                                        <p:cTn id="83" dur="1" fill="hold">
                                          <p:stCondLst>
                                            <p:cond delay="499"/>
                                          </p:stCondLst>
                                        </p:cTn>
                                        <p:tgtEl>
                                          <p:spTgt spid="118"/>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168"/>
                                        </p:tgtEl>
                                      </p:cBhvr>
                                    </p:animEffect>
                                    <p:set>
                                      <p:cBhvr>
                                        <p:cTn id="86" dur="1" fill="hold">
                                          <p:stCondLst>
                                            <p:cond delay="499"/>
                                          </p:stCondLst>
                                        </p:cTn>
                                        <p:tgtEl>
                                          <p:spTgt spid="168"/>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49"/>
                                        </p:tgtEl>
                                      </p:cBhvr>
                                    </p:animEffect>
                                    <p:set>
                                      <p:cBhvr>
                                        <p:cTn id="89" dur="1" fill="hold">
                                          <p:stCondLst>
                                            <p:cond delay="499"/>
                                          </p:stCondLst>
                                        </p:cTn>
                                        <p:tgtEl>
                                          <p:spTgt spid="14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90"/>
                                        </p:tgtEl>
                                        <p:attrNameLst>
                                          <p:attrName>style.visibility</p:attrName>
                                        </p:attrNameLst>
                                      </p:cBhvr>
                                      <p:to>
                                        <p:strVal val="visible"/>
                                      </p:to>
                                    </p:set>
                                    <p:animEffect transition="in" filter="fade">
                                      <p:cBhvr>
                                        <p:cTn id="94" dur="500"/>
                                        <p:tgtEl>
                                          <p:spTgt spid="19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49"/>
                                        </p:tgtEl>
                                        <p:attrNameLst>
                                          <p:attrName>style.visibility</p:attrName>
                                        </p:attrNameLst>
                                      </p:cBhvr>
                                      <p:to>
                                        <p:strVal val="visible"/>
                                      </p:to>
                                    </p:set>
                                    <p:animEffect transition="in" filter="fade">
                                      <p:cBhvr>
                                        <p:cTn id="99" dur="500"/>
                                        <p:tgtEl>
                                          <p:spTgt spid="14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68"/>
                                        </p:tgtEl>
                                        <p:attrNameLst>
                                          <p:attrName>style.visibility</p:attrName>
                                        </p:attrNameLst>
                                      </p:cBhvr>
                                      <p:to>
                                        <p:strVal val="visible"/>
                                      </p:to>
                                    </p:set>
                                    <p:animEffect transition="in" filter="fade">
                                      <p:cBhvr>
                                        <p:cTn id="104" dur="500"/>
                                        <p:tgtEl>
                                          <p:spTgt spid="16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064"/>
                                        </p:tgtEl>
                                        <p:attrNameLst>
                                          <p:attrName>style.visibility</p:attrName>
                                        </p:attrNameLst>
                                      </p:cBhvr>
                                      <p:to>
                                        <p:strVal val="visible"/>
                                      </p:to>
                                    </p:set>
                                    <p:animEffect transition="in" filter="fade">
                                      <p:cBhvr>
                                        <p:cTn id="109" dur="500"/>
                                        <p:tgtEl>
                                          <p:spTgt spid="1064"/>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fade">
                                      <p:cBhvr>
                                        <p:cTn id="114" dur="500"/>
                                        <p:tgtEl>
                                          <p:spTgt spid="121"/>
                                        </p:tgtEl>
                                      </p:cBhvr>
                                    </p:animEffect>
                                  </p:childTnLst>
                                </p:cTn>
                              </p:par>
                              <p:par>
                                <p:cTn id="115" presetID="10" presetClass="exit" presetSubtype="0" fill="hold" nodeType="withEffect">
                                  <p:stCondLst>
                                    <p:cond delay="0"/>
                                  </p:stCondLst>
                                  <p:childTnLst>
                                    <p:animEffect transition="out" filter="fade">
                                      <p:cBhvr>
                                        <p:cTn id="116" dur="500"/>
                                        <p:tgtEl>
                                          <p:spTgt spid="149"/>
                                        </p:tgtEl>
                                      </p:cBhvr>
                                    </p:animEffect>
                                    <p:set>
                                      <p:cBhvr>
                                        <p:cTn id="117" dur="1" fill="hold">
                                          <p:stCondLst>
                                            <p:cond delay="499"/>
                                          </p:stCondLst>
                                        </p:cTn>
                                        <p:tgtEl>
                                          <p:spTgt spid="149"/>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8"/>
                                        </p:tgtEl>
                                      </p:cBhvr>
                                    </p:animEffect>
                                    <p:set>
                                      <p:cBhvr>
                                        <p:cTn id="120" dur="1" fill="hold">
                                          <p:stCondLst>
                                            <p:cond delay="499"/>
                                          </p:stCondLst>
                                        </p:cTn>
                                        <p:tgtEl>
                                          <p:spTgt spid="168"/>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20"/>
                                        </p:tgtEl>
                                      </p:cBhvr>
                                    </p:animEffect>
                                    <p:set>
                                      <p:cBhvr>
                                        <p:cTn id="123" dur="1" fill="hold">
                                          <p:stCondLst>
                                            <p:cond delay="499"/>
                                          </p:stCondLst>
                                        </p:cTn>
                                        <p:tgtEl>
                                          <p:spTgt spid="120"/>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190"/>
                                        </p:tgtEl>
                                      </p:cBhvr>
                                    </p:animEffect>
                                    <p:set>
                                      <p:cBhvr>
                                        <p:cTn id="126" dur="1" fill="hold">
                                          <p:stCondLst>
                                            <p:cond delay="499"/>
                                          </p:stCondLst>
                                        </p:cTn>
                                        <p:tgtEl>
                                          <p:spTgt spid="190"/>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1064"/>
                                        </p:tgtEl>
                                      </p:cBhvr>
                                    </p:animEffect>
                                    <p:set>
                                      <p:cBhvr>
                                        <p:cTn id="129" dur="1" fill="hold">
                                          <p:stCondLst>
                                            <p:cond delay="499"/>
                                          </p:stCondLst>
                                        </p:cTn>
                                        <p:tgtEl>
                                          <p:spTgt spid="1064"/>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15"/>
                                        </p:tgtEl>
                                        <p:attrNameLst>
                                          <p:attrName>style.visibility</p:attrName>
                                        </p:attrNameLst>
                                      </p:cBhvr>
                                      <p:to>
                                        <p:strVal val="visible"/>
                                      </p:to>
                                    </p:set>
                                    <p:animEffect transition="in" filter="fade">
                                      <p:cBhvr>
                                        <p:cTn id="134" dur="500"/>
                                        <p:tgtEl>
                                          <p:spTgt spid="11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04"/>
                                        </p:tgtEl>
                                        <p:attrNameLst>
                                          <p:attrName>style.visibility</p:attrName>
                                        </p:attrNameLst>
                                      </p:cBhvr>
                                      <p:to>
                                        <p:strVal val="visible"/>
                                      </p:to>
                                    </p:set>
                                    <p:animEffect transition="in" filter="fade">
                                      <p:cBhvr>
                                        <p:cTn id="137" dur="500"/>
                                        <p:tgtEl>
                                          <p:spTgt spid="10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fade">
                                      <p:cBhvr>
                                        <p:cTn id="142" dur="500"/>
                                        <p:tgtEl>
                                          <p:spTgt spid="128"/>
                                        </p:tgtEl>
                                      </p:cBhvr>
                                    </p:animEffect>
                                  </p:childTnLst>
                                </p:cTn>
                              </p:par>
                              <p:par>
                                <p:cTn id="143" presetID="1" presetClass="entr" presetSubtype="0" fill="hold"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3"/>
                                        </p:tgtEl>
                                        <p:attrNameLst>
                                          <p:attrName>style.visibility</p:attrName>
                                        </p:attrNameLst>
                                      </p:cBhvr>
                                      <p:to>
                                        <p:strVal val="visible"/>
                                      </p:to>
                                    </p:set>
                                  </p:childTnLst>
                                </p:cTn>
                              </p:par>
                              <p:par>
                                <p:cTn id="147" presetID="10" presetClass="entr" presetSubtype="0" fill="hold" grpId="0" nodeType="withEffect">
                                  <p:stCondLst>
                                    <p:cond delay="0"/>
                                  </p:stCondLst>
                                  <p:childTnLst>
                                    <p:set>
                                      <p:cBhvr>
                                        <p:cTn id="148" dur="1" fill="hold">
                                          <p:stCondLst>
                                            <p:cond delay="0"/>
                                          </p:stCondLst>
                                        </p:cTn>
                                        <p:tgtEl>
                                          <p:spTgt spid="106"/>
                                        </p:tgtEl>
                                        <p:attrNameLst>
                                          <p:attrName>style.visibility</p:attrName>
                                        </p:attrNameLst>
                                      </p:cBhvr>
                                      <p:to>
                                        <p:strVal val="visible"/>
                                      </p:to>
                                    </p:set>
                                    <p:animEffect transition="in" filter="fade">
                                      <p:cBhvr>
                                        <p:cTn id="149" dur="500"/>
                                        <p:tgtEl>
                                          <p:spTgt spid="10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79"/>
                                        </p:tgtEl>
                                        <p:attrNameLst>
                                          <p:attrName>style.visibility</p:attrName>
                                        </p:attrNameLst>
                                      </p:cBhvr>
                                      <p:to>
                                        <p:strVal val="visible"/>
                                      </p:to>
                                    </p:set>
                                    <p:animEffect transition="in" filter="fade">
                                      <p:cBhvr>
                                        <p:cTn id="154" dur="500"/>
                                        <p:tgtEl>
                                          <p:spTgt spid="7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05"/>
                                        </p:tgtEl>
                                        <p:attrNameLst>
                                          <p:attrName>style.visibility</p:attrName>
                                        </p:attrNameLst>
                                      </p:cBhvr>
                                      <p:to>
                                        <p:strVal val="visible"/>
                                      </p:to>
                                    </p:set>
                                    <p:animEffect transition="in" filter="fade">
                                      <p:cBhvr>
                                        <p:cTn id="157" dur="500"/>
                                        <p:tgtEl>
                                          <p:spTgt spid="105"/>
                                        </p:tgtEl>
                                      </p:cBhvr>
                                    </p:animEffect>
                                  </p:childTnLst>
                                </p:cTn>
                              </p:par>
                              <p:par>
                                <p:cTn id="158" presetID="10" presetClass="entr" presetSubtype="0" fill="hold" nodeType="withEffect">
                                  <p:stCondLst>
                                    <p:cond delay="0"/>
                                  </p:stCondLst>
                                  <p:childTnLst>
                                    <p:set>
                                      <p:cBhvr>
                                        <p:cTn id="159" dur="1" fill="hold">
                                          <p:stCondLst>
                                            <p:cond delay="0"/>
                                          </p:stCondLst>
                                        </p:cTn>
                                        <p:tgtEl>
                                          <p:spTgt spid="1072"/>
                                        </p:tgtEl>
                                        <p:attrNameLst>
                                          <p:attrName>style.visibility</p:attrName>
                                        </p:attrNameLst>
                                      </p:cBhvr>
                                      <p:to>
                                        <p:strVal val="visible"/>
                                      </p:to>
                                    </p:set>
                                    <p:animEffect transition="in" filter="fade">
                                      <p:cBhvr>
                                        <p:cTn id="160" dur="500"/>
                                        <p:tgtEl>
                                          <p:spTgt spid="1072"/>
                                        </p:tgtEl>
                                      </p:cBhvr>
                                    </p:animEffect>
                                  </p:childTnLst>
                                </p:cTn>
                              </p:par>
                              <p:par>
                                <p:cTn id="161" presetID="1" presetClass="entr" presetSubtype="0" fill="hold" nodeType="withEffect">
                                  <p:stCondLst>
                                    <p:cond delay="0"/>
                                  </p:stCondLst>
                                  <p:childTnLst>
                                    <p:set>
                                      <p:cBhvr>
                                        <p:cTn id="162" dur="1" fill="hold">
                                          <p:stCondLst>
                                            <p:cond delay="0"/>
                                          </p:stCondLst>
                                        </p:cTn>
                                        <p:tgtEl>
                                          <p:spTgt spid="84"/>
                                        </p:tgtEl>
                                        <p:attrNameLst>
                                          <p:attrName>style.visibility</p:attrName>
                                        </p:attrNameLst>
                                      </p:cBhvr>
                                      <p:to>
                                        <p:strVal val="visible"/>
                                      </p:to>
                                    </p:set>
                                  </p:childTnLst>
                                </p:cTn>
                              </p:par>
                              <p:par>
                                <p:cTn id="163" presetID="10" presetClass="entr" presetSubtype="0" fill="hold" nodeType="withEffect">
                                  <p:stCondLst>
                                    <p:cond delay="0"/>
                                  </p:stCondLst>
                                  <p:childTnLst>
                                    <p:set>
                                      <p:cBhvr>
                                        <p:cTn id="164" dur="1" fill="hold">
                                          <p:stCondLst>
                                            <p:cond delay="0"/>
                                          </p:stCondLst>
                                        </p:cTn>
                                        <p:tgtEl>
                                          <p:spTgt spid="89"/>
                                        </p:tgtEl>
                                        <p:attrNameLst>
                                          <p:attrName>style.visibility</p:attrName>
                                        </p:attrNameLst>
                                      </p:cBhvr>
                                      <p:to>
                                        <p:strVal val="visible"/>
                                      </p:to>
                                    </p:set>
                                    <p:animEffect transition="in" filter="fade">
                                      <p:cBhvr>
                                        <p:cTn id="165" dur="500"/>
                                        <p:tgtEl>
                                          <p:spTgt spid="89"/>
                                        </p:tgtEl>
                                      </p:cBhvr>
                                    </p:animEffect>
                                  </p:childTnLst>
                                </p:cTn>
                              </p:par>
                              <p:par>
                                <p:cTn id="166" presetID="1" presetClass="entr" presetSubtype="0" fill="hold" nodeType="withEffect">
                                  <p:stCondLst>
                                    <p:cond delay="0"/>
                                  </p:stCondLst>
                                  <p:childTnLst>
                                    <p:set>
                                      <p:cBhvr>
                                        <p:cTn id="167" dur="1" fill="hold">
                                          <p:stCondLst>
                                            <p:cond delay="0"/>
                                          </p:stCondLst>
                                        </p:cTn>
                                        <p:tgtEl>
                                          <p:spTgt spid="83"/>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62"/>
                                        </p:tgtEl>
                                        <p:attrNameLst>
                                          <p:attrName>style.visibility</p:attrName>
                                        </p:attrNameLst>
                                      </p:cBhvr>
                                      <p:to>
                                        <p:strVal val="visible"/>
                                      </p:to>
                                    </p:set>
                                    <p:animEffect transition="in" filter="fade">
                                      <p:cBhvr>
                                        <p:cTn id="172" dur="500"/>
                                        <p:tgtEl>
                                          <p:spTgt spid="62"/>
                                        </p:tgtEl>
                                      </p:cBhvr>
                                    </p:animEffect>
                                  </p:childTnLst>
                                </p:cTn>
                              </p:par>
                              <p:par>
                                <p:cTn id="173" presetID="10" presetClass="entr" presetSubtype="0" fill="hold" nodeType="with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fade">
                                      <p:cBhvr>
                                        <p:cTn id="175" dur="500"/>
                                        <p:tgtEl>
                                          <p:spTgt spid="64"/>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63"/>
                                        </p:tgtEl>
                                        <p:attrNameLst>
                                          <p:attrName>style.visibility</p:attrName>
                                        </p:attrNameLst>
                                      </p:cBhvr>
                                      <p:to>
                                        <p:strVal val="visible"/>
                                      </p:to>
                                    </p:set>
                                    <p:animEffect transition="in" filter="fade">
                                      <p:cBhvr>
                                        <p:cTn id="178" dur="500"/>
                                        <p:tgtEl>
                                          <p:spTgt spid="63"/>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xit" presetSubtype="0" fill="hold" grpId="1" nodeType="clickEffect">
                                  <p:stCondLst>
                                    <p:cond delay="0"/>
                                  </p:stCondLst>
                                  <p:childTnLst>
                                    <p:animEffect transition="out" filter="fade">
                                      <p:cBhvr>
                                        <p:cTn id="182" dur="500"/>
                                        <p:tgtEl>
                                          <p:spTgt spid="121"/>
                                        </p:tgtEl>
                                      </p:cBhvr>
                                    </p:animEffect>
                                    <p:set>
                                      <p:cBhvr>
                                        <p:cTn id="183" dur="1" fill="hold">
                                          <p:stCondLst>
                                            <p:cond delay="499"/>
                                          </p:stCondLst>
                                        </p:cTn>
                                        <p:tgtEl>
                                          <p:spTgt spid="121"/>
                                        </p:tgtEl>
                                        <p:attrNameLst>
                                          <p:attrName>style.visibility</p:attrName>
                                        </p:attrNameLst>
                                      </p:cBhvr>
                                      <p:to>
                                        <p:strVal val="hidden"/>
                                      </p:to>
                                    </p:set>
                                  </p:childTnLst>
                                </p:cTn>
                              </p:par>
                              <p:par>
                                <p:cTn id="184" presetID="10" presetClass="entr" presetSubtype="0" fill="hold" grpId="0" nodeType="withEffect">
                                  <p:stCondLst>
                                    <p:cond delay="0"/>
                                  </p:stCondLst>
                                  <p:childTnLst>
                                    <p:set>
                                      <p:cBhvr>
                                        <p:cTn id="185" dur="1" fill="hold">
                                          <p:stCondLst>
                                            <p:cond delay="0"/>
                                          </p:stCondLst>
                                        </p:cTn>
                                        <p:tgtEl>
                                          <p:spTgt spid="122"/>
                                        </p:tgtEl>
                                        <p:attrNameLst>
                                          <p:attrName>style.visibility</p:attrName>
                                        </p:attrNameLst>
                                      </p:cBhvr>
                                      <p:to>
                                        <p:strVal val="visible"/>
                                      </p:to>
                                    </p:set>
                                    <p:animEffect transition="in" filter="fade">
                                      <p:cBhvr>
                                        <p:cTn id="186" dur="500"/>
                                        <p:tgtEl>
                                          <p:spTgt spid="122"/>
                                        </p:tgtEl>
                                      </p:cBhvr>
                                    </p:animEffect>
                                  </p:childTnLst>
                                </p:cTn>
                              </p:par>
                              <p:par>
                                <p:cTn id="187" presetID="10" presetClass="exit" presetSubtype="0" fill="hold" nodeType="withEffect">
                                  <p:stCondLst>
                                    <p:cond delay="0"/>
                                  </p:stCondLst>
                                  <p:childTnLst>
                                    <p:animEffect transition="out" filter="fade">
                                      <p:cBhvr>
                                        <p:cTn id="188" dur="500"/>
                                        <p:tgtEl>
                                          <p:spTgt spid="115"/>
                                        </p:tgtEl>
                                      </p:cBhvr>
                                    </p:animEffect>
                                    <p:set>
                                      <p:cBhvr>
                                        <p:cTn id="189" dur="1" fill="hold">
                                          <p:stCondLst>
                                            <p:cond delay="499"/>
                                          </p:stCondLst>
                                        </p:cTn>
                                        <p:tgtEl>
                                          <p:spTgt spid="115"/>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1032"/>
                                        </p:tgtEl>
                                        <p:attrNameLst>
                                          <p:attrName>style.visibility</p:attrName>
                                        </p:attrNameLst>
                                      </p:cBhvr>
                                      <p:to>
                                        <p:strVal val="visible"/>
                                      </p:to>
                                    </p:set>
                                    <p:animEffect transition="in" filter="fade">
                                      <p:cBhvr>
                                        <p:cTn id="194" dur="500"/>
                                        <p:tgtEl>
                                          <p:spTgt spid="1032"/>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07"/>
                                        </p:tgtEl>
                                        <p:attrNameLst>
                                          <p:attrName>style.visibility</p:attrName>
                                        </p:attrNameLst>
                                      </p:cBhvr>
                                      <p:to>
                                        <p:strVal val="visible"/>
                                      </p:to>
                                    </p:set>
                                    <p:animEffect transition="in" filter="fade">
                                      <p:cBhvr>
                                        <p:cTn id="197" dur="500"/>
                                        <p:tgtEl>
                                          <p:spTgt spid="107"/>
                                        </p:tgtEl>
                                      </p:cBhvr>
                                    </p:animEffect>
                                  </p:childTnLst>
                                </p:cTn>
                              </p:par>
                              <p:par>
                                <p:cTn id="198" presetID="10" presetClass="entr" presetSubtype="0" fill="hold" nodeType="withEffect">
                                  <p:stCondLst>
                                    <p:cond delay="0"/>
                                  </p:stCondLst>
                                  <p:childTnLst>
                                    <p:set>
                                      <p:cBhvr>
                                        <p:cTn id="199" dur="1" fill="hold">
                                          <p:stCondLst>
                                            <p:cond delay="0"/>
                                          </p:stCondLst>
                                        </p:cTn>
                                        <p:tgtEl>
                                          <p:spTgt spid="44"/>
                                        </p:tgtEl>
                                        <p:attrNameLst>
                                          <p:attrName>style.visibility</p:attrName>
                                        </p:attrNameLst>
                                      </p:cBhvr>
                                      <p:to>
                                        <p:strVal val="visible"/>
                                      </p:to>
                                    </p:set>
                                    <p:animEffect transition="in" filter="fade">
                                      <p:cBhvr>
                                        <p:cTn id="200" dur="500"/>
                                        <p:tgtEl>
                                          <p:spTgt spid="44"/>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117"/>
                                        </p:tgtEl>
                                        <p:attrNameLst>
                                          <p:attrName>style.visibility</p:attrName>
                                        </p:attrNameLst>
                                      </p:cBhvr>
                                      <p:to>
                                        <p:strVal val="visible"/>
                                      </p:to>
                                    </p:set>
                                    <p:animEffect transition="in" filter="fade">
                                      <p:cBhvr>
                                        <p:cTn id="205" dur="500"/>
                                        <p:tgtEl>
                                          <p:spTgt spid="117"/>
                                        </p:tgtEl>
                                      </p:cBhvr>
                                    </p:animEffect>
                                  </p:childTnLst>
                                </p:cTn>
                              </p:par>
                              <p:par>
                                <p:cTn id="206" presetID="10" presetClass="entr" presetSubtype="0" fill="hold" nodeType="withEffect">
                                  <p:stCondLst>
                                    <p:cond delay="0"/>
                                  </p:stCondLst>
                                  <p:childTnLst>
                                    <p:set>
                                      <p:cBhvr>
                                        <p:cTn id="207" dur="1" fill="hold">
                                          <p:stCondLst>
                                            <p:cond delay="0"/>
                                          </p:stCondLst>
                                        </p:cTn>
                                        <p:tgtEl>
                                          <p:spTgt spid="30"/>
                                        </p:tgtEl>
                                        <p:attrNameLst>
                                          <p:attrName>style.visibility</p:attrName>
                                        </p:attrNameLst>
                                      </p:cBhvr>
                                      <p:to>
                                        <p:strVal val="visible"/>
                                      </p:to>
                                    </p:set>
                                    <p:animEffect transition="in" filter="fade">
                                      <p:cBhvr>
                                        <p:cTn id="20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5" grpId="0" animBg="1"/>
      <p:bldP spid="28" grpId="0" animBg="1"/>
      <p:bldP spid="40" grpId="0"/>
      <p:bldP spid="42" grpId="0"/>
      <p:bldP spid="53" grpId="0"/>
      <p:bldP spid="63" grpId="0"/>
      <p:bldP spid="118" grpId="0"/>
      <p:bldP spid="118" grpId="1"/>
      <p:bldP spid="120" grpId="0"/>
      <p:bldP spid="120" grpId="1"/>
      <p:bldP spid="121" grpId="0"/>
      <p:bldP spid="121" grpId="1"/>
      <p:bldP spid="122" grpId="0"/>
      <p:bldP spid="98" grpId="0"/>
      <p:bldP spid="99" grpId="0"/>
      <p:bldP spid="3" grpId="0"/>
      <p:bldP spid="101" grpId="0"/>
      <p:bldP spid="104" grpId="0" animBg="1"/>
      <p:bldP spid="106" grpId="0" animBg="1"/>
      <p:bldP spid="10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dirty="0"/>
              <a:t>Network security – SQL Managed Instance</a:t>
            </a:r>
          </a:p>
        </p:txBody>
      </p:sp>
      <p:cxnSp>
        <p:nvCxnSpPr>
          <p:cNvPr id="4" name="Straight Connector 3">
            <a:extLst>
              <a:ext uri="{FF2B5EF4-FFF2-40B4-BE49-F238E27FC236}">
                <a16:creationId xmlns:a16="http://schemas.microsoft.com/office/drawing/2014/main" id="{62B04712-CE37-47A8-92A6-0DFB33C4D78E}"/>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MLA">
            <a:extLst>
              <a:ext uri="{FF2B5EF4-FFF2-40B4-BE49-F238E27FC236}">
                <a16:creationId xmlns:a16="http://schemas.microsoft.com/office/drawing/2014/main" id="{6AD4FEDE-C282-4664-B9B3-D954018EE957}"/>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rPr>
              <a:t>Security management</a:t>
            </a:r>
          </a:p>
        </p:txBody>
      </p:sp>
      <p:grpSp>
        <p:nvGrpSpPr>
          <p:cNvPr id="11" name="MLA 10">
            <a:extLst>
              <a:ext uri="{FF2B5EF4-FFF2-40B4-BE49-F238E27FC236}">
                <a16:creationId xmlns:a16="http://schemas.microsoft.com/office/drawing/2014/main" id="{FF9C3425-05AD-428C-83DB-B6FC8B9BB348}"/>
              </a:ext>
            </a:extLst>
          </p:cNvPr>
          <p:cNvGrpSpPr/>
          <p:nvPr/>
        </p:nvGrpSpPr>
        <p:grpSpPr>
          <a:xfrm>
            <a:off x="8405999" y="6183745"/>
            <a:ext cx="365760" cy="365760"/>
            <a:chOff x="6621825" y="1828525"/>
            <a:chExt cx="781282" cy="781282"/>
          </a:xfrm>
          <a:solidFill>
            <a:schemeClr val="accent5">
              <a:lumMod val="75000"/>
            </a:schemeClr>
          </a:solidFill>
        </p:grpSpPr>
        <p:sp>
          <p:nvSpPr>
            <p:cNvPr id="12" name="Oval 11">
              <a:extLst>
                <a:ext uri="{FF2B5EF4-FFF2-40B4-BE49-F238E27FC236}">
                  <a16:creationId xmlns:a16="http://schemas.microsoft.com/office/drawing/2014/main" id="{AF805832-115F-4CCB-9264-B23BA097DFC3}"/>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C9F2BCB5-88C4-47CF-9FE3-AD741E18508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IAM 2">
            <a:extLst>
              <a:ext uri="{FF2B5EF4-FFF2-40B4-BE49-F238E27FC236}">
                <a16:creationId xmlns:a16="http://schemas.microsoft.com/office/drawing/2014/main" id="{0CF85EF7-B13C-49AD-B676-4D34D934A063}"/>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IAM">
            <a:extLst>
              <a:ext uri="{FF2B5EF4-FFF2-40B4-BE49-F238E27FC236}">
                <a16:creationId xmlns:a16="http://schemas.microsoft.com/office/drawing/2014/main" id="{9E5DF935-6828-4CAA-9A82-B566B0A538F3}"/>
              </a:ext>
            </a:extLst>
          </p:cNvPr>
          <p:cNvGrpSpPr/>
          <p:nvPr/>
        </p:nvGrpSpPr>
        <p:grpSpPr>
          <a:xfrm>
            <a:off x="1123634" y="6161511"/>
            <a:ext cx="365760" cy="365760"/>
            <a:chOff x="5625439" y="609860"/>
            <a:chExt cx="781282" cy="781282"/>
          </a:xfrm>
          <a:solidFill>
            <a:schemeClr val="accent5">
              <a:lumMod val="75000"/>
            </a:schemeClr>
          </a:solidFill>
        </p:grpSpPr>
        <p:sp>
          <p:nvSpPr>
            <p:cNvPr id="16" name="Oval 15">
              <a:extLst>
                <a:ext uri="{FF2B5EF4-FFF2-40B4-BE49-F238E27FC236}">
                  <a16:creationId xmlns:a16="http://schemas.microsoft.com/office/drawing/2014/main" id="{F71822B3-347F-481A-B751-A603F83F35C2}"/>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E1F8D075-6739-4091-BC6F-C9C181854457}"/>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DP 1">
            <a:extLst>
              <a:ext uri="{FF2B5EF4-FFF2-40B4-BE49-F238E27FC236}">
                <a16:creationId xmlns:a16="http://schemas.microsoft.com/office/drawing/2014/main" id="{9EDB36E5-948F-4A59-BF67-DC97CCDDF3FA}"/>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DP">
            <a:extLst>
              <a:ext uri="{FF2B5EF4-FFF2-40B4-BE49-F238E27FC236}">
                <a16:creationId xmlns:a16="http://schemas.microsoft.com/office/drawing/2014/main" id="{30E40EEF-50EF-4D9F-8672-BF6B26F8A5BB}"/>
              </a:ext>
            </a:extLst>
          </p:cNvPr>
          <p:cNvGrpSpPr/>
          <p:nvPr/>
        </p:nvGrpSpPr>
        <p:grpSpPr>
          <a:xfrm>
            <a:off x="5912770" y="6163646"/>
            <a:ext cx="365760" cy="365760"/>
            <a:chOff x="6873999" y="3404401"/>
            <a:chExt cx="781282" cy="781282"/>
          </a:xfrm>
          <a:solidFill>
            <a:schemeClr val="accent5">
              <a:lumMod val="75000"/>
            </a:schemeClr>
          </a:solidFill>
        </p:grpSpPr>
        <p:sp>
          <p:nvSpPr>
            <p:cNvPr id="20" name="Oval 19">
              <a:extLst>
                <a:ext uri="{FF2B5EF4-FFF2-40B4-BE49-F238E27FC236}">
                  <a16:creationId xmlns:a16="http://schemas.microsoft.com/office/drawing/2014/main" id="{69AFF37F-DF9E-4875-97CD-D1E3A4FC2B2D}"/>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78E1F722-7FA6-4783-AE62-9F1FB115D80D}"/>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NS 10">
            <a:extLst>
              <a:ext uri="{FF2B5EF4-FFF2-40B4-BE49-F238E27FC236}">
                <a16:creationId xmlns:a16="http://schemas.microsoft.com/office/drawing/2014/main" id="{153AD713-1014-47DA-8CB1-28F83DD48DE5}"/>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3" name="NS">
            <a:extLst>
              <a:ext uri="{FF2B5EF4-FFF2-40B4-BE49-F238E27FC236}">
                <a16:creationId xmlns:a16="http://schemas.microsoft.com/office/drawing/2014/main" id="{F6EEE514-EECF-42DA-8B38-54CCB740ADB6}"/>
              </a:ext>
            </a:extLst>
          </p:cNvPr>
          <p:cNvGrpSpPr/>
          <p:nvPr/>
        </p:nvGrpSpPr>
        <p:grpSpPr>
          <a:xfrm>
            <a:off x="3483171" y="6150255"/>
            <a:ext cx="365760" cy="365760"/>
            <a:chOff x="460346" y="5002577"/>
            <a:chExt cx="530532" cy="530532"/>
          </a:xfrm>
        </p:grpSpPr>
        <p:sp>
          <p:nvSpPr>
            <p:cNvPr id="24" name="Oval 23">
              <a:extLst>
                <a:ext uri="{FF2B5EF4-FFF2-40B4-BE49-F238E27FC236}">
                  <a16:creationId xmlns:a16="http://schemas.microsoft.com/office/drawing/2014/main" id="{702B2288-4DA3-4E6C-BBB9-92AA7AE50C3B}"/>
                </a:ext>
              </a:extLst>
            </p:cNvPr>
            <p:cNvSpPr/>
            <p:nvPr/>
          </p:nvSpPr>
          <p:spPr bwMode="auto">
            <a:xfrm>
              <a:off x="460346" y="5002577"/>
              <a:ext cx="530532" cy="53053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Freeform 37">
              <a:extLst>
                <a:ext uri="{FF2B5EF4-FFF2-40B4-BE49-F238E27FC236}">
                  <a16:creationId xmlns:a16="http://schemas.microsoft.com/office/drawing/2014/main" id="{6AFADD1A-0AF3-4515-95B0-CD868560C0C2}"/>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40" name="Vnet 1 text 2">
            <a:extLst>
              <a:ext uri="{FF2B5EF4-FFF2-40B4-BE49-F238E27FC236}">
                <a16:creationId xmlns:a16="http://schemas.microsoft.com/office/drawing/2014/main" id="{57460166-181F-4E04-AD95-9496A32392DB}"/>
              </a:ext>
            </a:extLst>
          </p:cNvPr>
          <p:cNvSpPr txBox="1"/>
          <p:nvPr/>
        </p:nvSpPr>
        <p:spPr>
          <a:xfrm>
            <a:off x="7093181" y="1830961"/>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960328" y="1472015"/>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32" name="Private Endpoint">
            <a:extLst>
              <a:ext uri="{FF2B5EF4-FFF2-40B4-BE49-F238E27FC236}">
                <a16:creationId xmlns:a16="http://schemas.microsoft.com/office/drawing/2014/main" id="{633E44E4-4C6B-4E6A-8BEE-F5AC264EC699}"/>
              </a:ext>
            </a:extLst>
          </p:cNvPr>
          <p:cNvGrpSpPr/>
          <p:nvPr/>
        </p:nvGrpSpPr>
        <p:grpSpPr>
          <a:xfrm>
            <a:off x="6866692" y="2988857"/>
            <a:ext cx="1225056" cy="961313"/>
            <a:chOff x="6866692" y="2988857"/>
            <a:chExt cx="1225056" cy="961313"/>
          </a:xfrm>
        </p:grpSpPr>
        <p:sp>
          <p:nvSpPr>
            <p:cNvPr id="35" name="TextBox 177">
              <a:extLst>
                <a:ext uri="{FF2B5EF4-FFF2-40B4-BE49-F238E27FC236}">
                  <a16:creationId xmlns:a16="http://schemas.microsoft.com/office/drawing/2014/main" id="{43F58F5C-262E-4B59-A264-030383B36388}"/>
                </a:ext>
              </a:extLst>
            </p:cNvPr>
            <p:cNvSpPr txBox="1"/>
            <p:nvPr/>
          </p:nvSpPr>
          <p:spPr>
            <a:xfrm>
              <a:off x="6866692" y="376550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pic>
          <p:nvPicPr>
            <p:cNvPr id="37" name="Picture 36" descr="image004">
              <a:extLst>
                <a:ext uri="{FF2B5EF4-FFF2-40B4-BE49-F238E27FC236}">
                  <a16:creationId xmlns:a16="http://schemas.microsoft.com/office/drawing/2014/main" id="{1C305C39-3457-4748-8C1F-18902AD5C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348" y="3106764"/>
              <a:ext cx="639459" cy="63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2">
              <a:extLst>
                <a:ext uri="{FF2B5EF4-FFF2-40B4-BE49-F238E27FC236}">
                  <a16:creationId xmlns:a16="http://schemas.microsoft.com/office/drawing/2014/main" id="{13607294-3308-4FA7-8409-AF29D34221C9}"/>
                </a:ext>
              </a:extLst>
            </p:cNvPr>
            <p:cNvSpPr txBox="1"/>
            <p:nvPr/>
          </p:nvSpPr>
          <p:spPr>
            <a:xfrm>
              <a:off x="7203378" y="2988857"/>
              <a:ext cx="718353"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10.0.0.5</a:t>
              </a:r>
            </a:p>
          </p:txBody>
        </p:sp>
      </p:grpSp>
      <p:cxnSp>
        <p:nvCxnSpPr>
          <p:cNvPr id="44" name="Long arrow DB PL">
            <a:extLst>
              <a:ext uri="{FF2B5EF4-FFF2-40B4-BE49-F238E27FC236}">
                <a16:creationId xmlns:a16="http://schemas.microsoft.com/office/drawing/2014/main" id="{A60D215A-B3F2-4F99-9BCA-0D07E37E7932}"/>
              </a:ext>
            </a:extLst>
          </p:cNvPr>
          <p:cNvCxnSpPr>
            <a:cxnSpLocks/>
          </p:cNvCxnSpPr>
          <p:nvPr/>
        </p:nvCxnSpPr>
        <p:spPr>
          <a:xfrm>
            <a:off x="7655047" y="3514940"/>
            <a:ext cx="1472351" cy="0"/>
          </a:xfrm>
          <a:prstGeom prst="line">
            <a:avLst/>
          </a:prstGeom>
          <a:ln w="34925">
            <a:solidFill>
              <a:srgbClr val="00B05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45" name="SQL DB">
            <a:extLst>
              <a:ext uri="{FF2B5EF4-FFF2-40B4-BE49-F238E27FC236}">
                <a16:creationId xmlns:a16="http://schemas.microsoft.com/office/drawing/2014/main" id="{B6B190AE-2EDC-4505-BECF-22A08198FA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9715" y="3187929"/>
            <a:ext cx="654763" cy="654763"/>
          </a:xfrm>
          <a:prstGeom prst="rect">
            <a:avLst/>
          </a:prstGeom>
        </p:spPr>
      </p:pic>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350636" y="1411705"/>
            <a:ext cx="0" cy="669711"/>
          </a:xfrm>
          <a:prstGeom prst="line">
            <a:avLst/>
          </a:prstGeom>
          <a:noFill/>
          <a:ln w="19050" cap="flat" cmpd="sng" algn="ctr">
            <a:solidFill>
              <a:schemeClr val="tx1"/>
            </a:solidFill>
            <a:prstDash val="sysDash"/>
            <a:miter lim="800000"/>
            <a:headEnd type="none" w="med" len="med"/>
            <a:tailEnd type="none" w="med" len="med"/>
          </a:ln>
          <a:effectLst/>
        </p:spPr>
      </p:cxnSp>
      <p:grpSp>
        <p:nvGrpSpPr>
          <p:cNvPr id="1040" name="VNET EUS 2">
            <a:extLst>
              <a:ext uri="{FF2B5EF4-FFF2-40B4-BE49-F238E27FC236}">
                <a16:creationId xmlns:a16="http://schemas.microsoft.com/office/drawing/2014/main" id="{ED976419-C256-4F68-985A-BF136D03D90E}"/>
              </a:ext>
            </a:extLst>
          </p:cNvPr>
          <p:cNvGrpSpPr/>
          <p:nvPr/>
        </p:nvGrpSpPr>
        <p:grpSpPr>
          <a:xfrm>
            <a:off x="1767803" y="1292175"/>
            <a:ext cx="2018176" cy="1580262"/>
            <a:chOff x="1767803" y="1292175"/>
            <a:chExt cx="2018176"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87035" y="1497559"/>
              <a:ext cx="1990265" cy="1374878"/>
            </a:xfrm>
            <a:prstGeom prst="rect">
              <a:avLst/>
            </a:prstGeom>
            <a:noFill/>
            <a:ln w="28575" cap="flat"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67803" y="1292175"/>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grpSp>
          <p:nvGrpSpPr>
            <p:cNvPr id="52" name="Group 51">
              <a:extLst>
                <a:ext uri="{FF2B5EF4-FFF2-40B4-BE49-F238E27FC236}">
                  <a16:creationId xmlns:a16="http://schemas.microsoft.com/office/drawing/2014/main" id="{AECCDD7F-B128-4603-A71D-2E3AFA1A082F}"/>
                </a:ext>
              </a:extLst>
            </p:cNvPr>
            <p:cNvGrpSpPr/>
            <p:nvPr/>
          </p:nvGrpSpPr>
          <p:grpSpPr>
            <a:xfrm>
              <a:off x="2227046" y="1851830"/>
              <a:ext cx="939759" cy="719176"/>
              <a:chOff x="4695921" y="3359294"/>
              <a:chExt cx="939759" cy="719176"/>
            </a:xfrm>
          </p:grpSpPr>
          <p:pic>
            <p:nvPicPr>
              <p:cNvPr id="54" name="Graphic 53">
                <a:extLst>
                  <a:ext uri="{FF2B5EF4-FFF2-40B4-BE49-F238E27FC236}">
                    <a16:creationId xmlns:a16="http://schemas.microsoft.com/office/drawing/2014/main" id="{6AD8F9A1-13D5-4F23-A500-71BE7D530B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55" name="TextBox 54">
                <a:extLst>
                  <a:ext uri="{FF2B5EF4-FFF2-40B4-BE49-F238E27FC236}">
                    <a16:creationId xmlns:a16="http://schemas.microsoft.com/office/drawing/2014/main" id="{3185D30F-A6B4-49DB-9D78-9B08F7B07F65}"/>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sp>
        <p:nvSpPr>
          <p:cNvPr id="53" name="VNET Peering Text">
            <a:extLst>
              <a:ext uri="{FF2B5EF4-FFF2-40B4-BE49-F238E27FC236}">
                <a16:creationId xmlns:a16="http://schemas.microsoft.com/office/drawing/2014/main" id="{FF7D6D9D-C495-4915-A129-4601482664B6}"/>
              </a:ext>
            </a:extLst>
          </p:cNvPr>
          <p:cNvSpPr txBox="1"/>
          <p:nvPr/>
        </p:nvSpPr>
        <p:spPr>
          <a:xfrm>
            <a:off x="3830522" y="1074916"/>
            <a:ext cx="1671670" cy="2492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00B050"/>
                </a:solidFill>
                <a:effectLst/>
                <a:uLnTx/>
                <a:uFillTx/>
                <a:latin typeface="Segoe UI Semibold"/>
                <a:ea typeface="+mn-ea"/>
                <a:cs typeface="+mn-cs"/>
              </a:rPr>
              <a:t>VNET Peering</a:t>
            </a:r>
          </a:p>
        </p:txBody>
      </p:sp>
      <p:grpSp>
        <p:nvGrpSpPr>
          <p:cNvPr id="57" name="Main VM">
            <a:extLst>
              <a:ext uri="{FF2B5EF4-FFF2-40B4-BE49-F238E27FC236}">
                <a16:creationId xmlns:a16="http://schemas.microsoft.com/office/drawing/2014/main" id="{3E5B1043-E893-4475-970E-FCFE7D4A8108}"/>
              </a:ext>
            </a:extLst>
          </p:cNvPr>
          <p:cNvGrpSpPr/>
          <p:nvPr/>
        </p:nvGrpSpPr>
        <p:grpSpPr>
          <a:xfrm>
            <a:off x="5268014" y="2443845"/>
            <a:ext cx="939759" cy="719176"/>
            <a:chOff x="4695921" y="3359294"/>
            <a:chExt cx="939759" cy="719176"/>
          </a:xfrm>
        </p:grpSpPr>
        <p:pic>
          <p:nvPicPr>
            <p:cNvPr id="58" name="Graphic 57">
              <a:extLst>
                <a:ext uri="{FF2B5EF4-FFF2-40B4-BE49-F238E27FC236}">
                  <a16:creationId xmlns:a16="http://schemas.microsoft.com/office/drawing/2014/main" id="{E75DCB7C-8DAC-4D02-B97B-4685FDF1D2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59" name="TextBox 58">
              <a:extLst>
                <a:ext uri="{FF2B5EF4-FFF2-40B4-BE49-F238E27FC236}">
                  <a16:creationId xmlns:a16="http://schemas.microsoft.com/office/drawing/2014/main" id="{B84FB838-D9F5-40AA-B260-4E0EB97DBCE7}"/>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nvGrpSpPr>
          <p:cNvPr id="61" name="On-prem">
            <a:extLst>
              <a:ext uri="{FF2B5EF4-FFF2-40B4-BE49-F238E27FC236}">
                <a16:creationId xmlns:a16="http://schemas.microsoft.com/office/drawing/2014/main" id="{63E026A6-2983-41EE-91D6-35CADE7841B3}"/>
              </a:ext>
            </a:extLst>
          </p:cNvPr>
          <p:cNvGrpSpPr/>
          <p:nvPr/>
        </p:nvGrpSpPr>
        <p:grpSpPr>
          <a:xfrm>
            <a:off x="9898559" y="5300566"/>
            <a:ext cx="1115002" cy="814265"/>
            <a:chOff x="8591379" y="5659987"/>
            <a:chExt cx="1115002" cy="814265"/>
          </a:xfrm>
        </p:grpSpPr>
        <p:sp>
          <p:nvSpPr>
            <p:cNvPr id="65" name="TextBox 236">
              <a:extLst>
                <a:ext uri="{FF2B5EF4-FFF2-40B4-BE49-F238E27FC236}">
                  <a16:creationId xmlns:a16="http://schemas.microsoft.com/office/drawing/2014/main" id="{F84A4ED8-7E67-4D85-8457-48F10CB78E68}"/>
                </a:ext>
              </a:extLst>
            </p:cNvPr>
            <p:cNvSpPr txBox="1"/>
            <p:nvPr/>
          </p:nvSpPr>
          <p:spPr>
            <a:xfrm>
              <a:off x="8591379" y="6335753"/>
              <a:ext cx="1115002" cy="1384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a:ea typeface="+mn-ea"/>
                  <a:cs typeface="+mn-cs"/>
                </a:rPr>
                <a:t>On-premises</a:t>
              </a:r>
            </a:p>
          </p:txBody>
        </p:sp>
        <p:grpSp>
          <p:nvGrpSpPr>
            <p:cNvPr id="66" name="Group 65">
              <a:extLst>
                <a:ext uri="{FF2B5EF4-FFF2-40B4-BE49-F238E27FC236}">
                  <a16:creationId xmlns:a16="http://schemas.microsoft.com/office/drawing/2014/main" id="{9C5DC300-3EED-4504-AC0A-C7DC7CC2C657}"/>
                </a:ext>
              </a:extLst>
            </p:cNvPr>
            <p:cNvGrpSpPr>
              <a:grpSpLocks noChangeAspect="1"/>
            </p:cNvGrpSpPr>
            <p:nvPr/>
          </p:nvGrpSpPr>
          <p:grpSpPr bwMode="auto">
            <a:xfrm>
              <a:off x="8989217" y="5809790"/>
              <a:ext cx="319326" cy="320185"/>
              <a:chOff x="4676" y="4145"/>
              <a:chExt cx="339" cy="311"/>
            </a:xfrm>
          </p:grpSpPr>
          <p:sp>
            <p:nvSpPr>
              <p:cNvPr id="68" name="Rectangle 67">
                <a:extLst>
                  <a:ext uri="{FF2B5EF4-FFF2-40B4-BE49-F238E27FC236}">
                    <a16:creationId xmlns:a16="http://schemas.microsoft.com/office/drawing/2014/main" id="{5AD18259-DFC9-4C59-A8EF-3F349D31E231}"/>
                  </a:ext>
                </a:extLst>
              </p:cNvPr>
              <p:cNvSpPr>
                <a:spLocks noChangeArrowheads="1"/>
              </p:cNvSpPr>
              <p:nvPr/>
            </p:nvSpPr>
            <p:spPr bwMode="auto">
              <a:xfrm>
                <a:off x="4745" y="4145"/>
                <a:ext cx="199" cy="311"/>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69" name="Line 16">
                <a:extLst>
                  <a:ext uri="{FF2B5EF4-FFF2-40B4-BE49-F238E27FC236}">
                    <a16:creationId xmlns:a16="http://schemas.microsoft.com/office/drawing/2014/main" id="{45831018-F634-4150-814B-3D2D82B7C00C}"/>
                  </a:ext>
                </a:extLst>
              </p:cNvPr>
              <p:cNvSpPr>
                <a:spLocks noChangeShapeType="1"/>
              </p:cNvSpPr>
              <p:nvPr/>
            </p:nvSpPr>
            <p:spPr bwMode="auto">
              <a:xfrm>
                <a:off x="4676" y="4456"/>
                <a:ext cx="339" cy="0"/>
              </a:xfrm>
              <a:prstGeom prst="line">
                <a:avLst/>
              </a:pr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AFF32592-C006-4A03-BBFA-23828D0C9E14}"/>
                  </a:ext>
                </a:extLst>
              </p:cNvPr>
              <p:cNvSpPr>
                <a:spLocks noChangeArrowheads="1"/>
              </p:cNvSpPr>
              <p:nvPr/>
            </p:nvSpPr>
            <p:spPr bwMode="auto">
              <a:xfrm>
                <a:off x="4779" y="4179"/>
                <a:ext cx="50"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44F65C6B-C9B7-4818-9964-EAE8425A0138}"/>
                  </a:ext>
                </a:extLst>
              </p:cNvPr>
              <p:cNvSpPr>
                <a:spLocks noChangeArrowheads="1"/>
              </p:cNvSpPr>
              <p:nvPr/>
            </p:nvSpPr>
            <p:spPr bwMode="auto">
              <a:xfrm>
                <a:off x="4862" y="4179"/>
                <a:ext cx="48"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8DF0CB7E-BEAD-4BF8-8186-B11B25429E55}"/>
                  </a:ext>
                </a:extLst>
              </p:cNvPr>
              <p:cNvSpPr>
                <a:spLocks noChangeArrowheads="1"/>
              </p:cNvSpPr>
              <p:nvPr/>
            </p:nvSpPr>
            <p:spPr bwMode="auto">
              <a:xfrm>
                <a:off x="4779" y="4262"/>
                <a:ext cx="50"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1017DD65-9153-44A2-9EF6-B22BDAFA5ED3}"/>
                  </a:ext>
                </a:extLst>
              </p:cNvPr>
              <p:cNvSpPr>
                <a:spLocks noChangeArrowheads="1"/>
              </p:cNvSpPr>
              <p:nvPr/>
            </p:nvSpPr>
            <p:spPr bwMode="auto">
              <a:xfrm>
                <a:off x="4862" y="4262"/>
                <a:ext cx="48"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8646F2B-002F-4B08-BCDC-1FC0863AEA22}"/>
                  </a:ext>
                </a:extLst>
              </p:cNvPr>
              <p:cNvSpPr>
                <a:spLocks noChangeArrowheads="1"/>
              </p:cNvSpPr>
              <p:nvPr/>
            </p:nvSpPr>
            <p:spPr bwMode="auto">
              <a:xfrm>
                <a:off x="4804" y="4379"/>
                <a:ext cx="83" cy="77"/>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5" name="Line 22">
                <a:extLst>
                  <a:ext uri="{FF2B5EF4-FFF2-40B4-BE49-F238E27FC236}">
                    <a16:creationId xmlns:a16="http://schemas.microsoft.com/office/drawing/2014/main" id="{6E713608-3D2D-4ED6-B389-017C69F7098C}"/>
                  </a:ext>
                </a:extLst>
              </p:cNvPr>
              <p:cNvSpPr>
                <a:spLocks noChangeShapeType="1"/>
              </p:cNvSpPr>
              <p:nvPr/>
            </p:nvSpPr>
            <p:spPr bwMode="auto">
              <a:xfrm>
                <a:off x="4846" y="4379"/>
                <a:ext cx="0" cy="77"/>
              </a:xfrm>
              <a:prstGeom prst="line">
                <a:avLst/>
              </a:pr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67" name="Oval 66">
              <a:extLst>
                <a:ext uri="{FF2B5EF4-FFF2-40B4-BE49-F238E27FC236}">
                  <a16:creationId xmlns:a16="http://schemas.microsoft.com/office/drawing/2014/main" id="{1AE232CA-3281-465B-9E7B-85434346B019}"/>
                </a:ext>
              </a:extLst>
            </p:cNvPr>
            <p:cNvSpPr/>
            <p:nvPr/>
          </p:nvSpPr>
          <p:spPr bwMode="auto">
            <a:xfrm>
              <a:off x="8843138" y="5659987"/>
              <a:ext cx="609600" cy="583570"/>
            </a:xfrm>
            <a:prstGeom prst="ellipse">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cxnSp>
        <p:nvCxnSpPr>
          <p:cNvPr id="62" name="P2S arrow">
            <a:extLst>
              <a:ext uri="{FF2B5EF4-FFF2-40B4-BE49-F238E27FC236}">
                <a16:creationId xmlns:a16="http://schemas.microsoft.com/office/drawing/2014/main" id="{804AD2E7-B287-48FA-9B9D-553A77A4DA27}"/>
              </a:ext>
            </a:extLst>
          </p:cNvPr>
          <p:cNvCxnSpPr>
            <a:cxnSpLocks/>
            <a:stCxn id="67" idx="0"/>
          </p:cNvCxnSpPr>
          <p:nvPr/>
        </p:nvCxnSpPr>
        <p:spPr>
          <a:xfrm rot="16200000" flipV="1">
            <a:off x="8347926" y="3193374"/>
            <a:ext cx="508338" cy="3706046"/>
          </a:xfrm>
          <a:prstGeom prst="bentConnector2">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P2S Text">
            <a:extLst>
              <a:ext uri="{FF2B5EF4-FFF2-40B4-BE49-F238E27FC236}">
                <a16:creationId xmlns:a16="http://schemas.microsoft.com/office/drawing/2014/main" id="{10346CCF-D351-49BA-9771-3ED4C26F49B0}"/>
              </a:ext>
            </a:extLst>
          </p:cNvPr>
          <p:cNvSpPr txBox="1"/>
          <p:nvPr/>
        </p:nvSpPr>
        <p:spPr>
          <a:xfrm>
            <a:off x="6612110" y="5611157"/>
            <a:ext cx="1981435" cy="4431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B050"/>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503652" y="4792227"/>
            <a:ext cx="0" cy="774852"/>
          </a:xfrm>
          <a:prstGeom prst="line">
            <a:avLst/>
          </a:prstGeom>
          <a:noFill/>
          <a:ln w="19050" cap="flat" cmpd="sng" algn="ctr">
            <a:solidFill>
              <a:schemeClr val="tx1"/>
            </a:solidFill>
            <a:prstDash val="sysDash"/>
            <a:miter lim="800000"/>
            <a:headEnd type="none" w="med" len="med"/>
            <a:tailEnd type="none" w="med" len="med"/>
          </a:ln>
          <a:effectLst/>
        </p:spPr>
      </p:cxnSp>
      <p:cxnSp>
        <p:nvCxnSpPr>
          <p:cNvPr id="79" name="VNet2Vnet Arrow">
            <a:extLst>
              <a:ext uri="{FF2B5EF4-FFF2-40B4-BE49-F238E27FC236}">
                <a16:creationId xmlns:a16="http://schemas.microsoft.com/office/drawing/2014/main" id="{D1C63877-A8CC-49C6-8233-E4D5AD85C42F}"/>
              </a:ext>
            </a:extLst>
          </p:cNvPr>
          <p:cNvCxnSpPr>
            <a:cxnSpLocks/>
            <a:stCxn id="85" idx="3"/>
          </p:cNvCxnSpPr>
          <p:nvPr/>
        </p:nvCxnSpPr>
        <p:spPr>
          <a:xfrm>
            <a:off x="3008456" y="4777759"/>
            <a:ext cx="3309159"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9" name="VNET Gateway 1">
            <a:extLst>
              <a:ext uri="{FF2B5EF4-FFF2-40B4-BE49-F238E27FC236}">
                <a16:creationId xmlns:a16="http://schemas.microsoft.com/office/drawing/2014/main" id="{685E4CD3-880E-4763-A5E2-0983B9FC8954}"/>
              </a:ext>
            </a:extLst>
          </p:cNvPr>
          <p:cNvGrpSpPr/>
          <p:nvPr/>
        </p:nvGrpSpPr>
        <p:grpSpPr>
          <a:xfrm>
            <a:off x="5886237" y="4505137"/>
            <a:ext cx="1297826" cy="708707"/>
            <a:chOff x="2222382" y="4458347"/>
            <a:chExt cx="1297826" cy="708707"/>
          </a:xfrm>
        </p:grpSpPr>
        <p:pic>
          <p:nvPicPr>
            <p:cNvPr id="90" name="Picture 89" descr="A picture containing object, first-aid kit&#10;&#10;Description automatically generated">
              <a:extLst>
                <a:ext uri="{FF2B5EF4-FFF2-40B4-BE49-F238E27FC236}">
                  <a16:creationId xmlns:a16="http://schemas.microsoft.com/office/drawing/2014/main" id="{11931141-8EE3-4F86-BBDD-7E595C965C1B}"/>
                </a:ext>
              </a:extLst>
            </p:cNvPr>
            <p:cNvPicPr>
              <a:picLocks noChangeAspect="1"/>
            </p:cNvPicPr>
            <p:nvPr/>
          </p:nvPicPr>
          <p:blipFill>
            <a:blip r:embed="rId7"/>
            <a:stretch>
              <a:fillRect/>
            </a:stretch>
          </p:blipFill>
          <p:spPr>
            <a:xfrm>
              <a:off x="2645838" y="4458347"/>
              <a:ext cx="457022" cy="427729"/>
            </a:xfrm>
            <a:prstGeom prst="rect">
              <a:avLst/>
            </a:prstGeom>
          </p:spPr>
        </p:pic>
        <p:sp>
          <p:nvSpPr>
            <p:cNvPr id="91" name="TextBox 90">
              <a:extLst>
                <a:ext uri="{FF2B5EF4-FFF2-40B4-BE49-F238E27FC236}">
                  <a16:creationId xmlns:a16="http://schemas.microsoft.com/office/drawing/2014/main" id="{C223A4D6-0626-4269-8E67-993528F44149}"/>
                </a:ext>
              </a:extLst>
            </p:cNvPr>
            <p:cNvSpPr txBox="1"/>
            <p:nvPr/>
          </p:nvSpPr>
          <p:spPr>
            <a:xfrm>
              <a:off x="2222382" y="4910337"/>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grpSp>
        <p:nvGrpSpPr>
          <p:cNvPr id="1072" name="Vnet2Vnet">
            <a:extLst>
              <a:ext uri="{FF2B5EF4-FFF2-40B4-BE49-F238E27FC236}">
                <a16:creationId xmlns:a16="http://schemas.microsoft.com/office/drawing/2014/main" id="{BAFF57E6-1CB0-4135-BCB5-F74D21B82180}"/>
              </a:ext>
            </a:extLst>
          </p:cNvPr>
          <p:cNvGrpSpPr/>
          <p:nvPr/>
        </p:nvGrpSpPr>
        <p:grpSpPr>
          <a:xfrm>
            <a:off x="3438744" y="4777758"/>
            <a:ext cx="1502918" cy="1081083"/>
            <a:chOff x="3436356" y="4810182"/>
            <a:chExt cx="1502918" cy="1081083"/>
          </a:xfrm>
        </p:grpSpPr>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187815" y="4810182"/>
              <a:ext cx="0" cy="756897"/>
            </a:xfrm>
            <a:prstGeom prst="line">
              <a:avLst/>
            </a:prstGeom>
            <a:noFill/>
            <a:ln w="1905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436356" y="5641966"/>
              <a:ext cx="1502918" cy="2492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00B050"/>
                  </a:solidFill>
                  <a:effectLst/>
                  <a:uLnTx/>
                  <a:uFillTx/>
                  <a:latin typeface="Segoe UI Semibold"/>
                  <a:ea typeface="+mn-ea"/>
                  <a:cs typeface="+mn-cs"/>
                </a:rPr>
                <a:t>Vnet2Vnet</a:t>
              </a:r>
            </a:p>
          </p:txBody>
        </p:sp>
      </p:grpSp>
      <p:grpSp>
        <p:nvGrpSpPr>
          <p:cNvPr id="1065" name="WUS VNET">
            <a:extLst>
              <a:ext uri="{FF2B5EF4-FFF2-40B4-BE49-F238E27FC236}">
                <a16:creationId xmlns:a16="http://schemas.microsoft.com/office/drawing/2014/main" id="{61BC2EC9-DBEA-4396-9A52-7355AC71FDF0}"/>
              </a:ext>
            </a:extLst>
          </p:cNvPr>
          <p:cNvGrpSpPr/>
          <p:nvPr/>
        </p:nvGrpSpPr>
        <p:grpSpPr>
          <a:xfrm>
            <a:off x="1783485" y="3113929"/>
            <a:ext cx="2018176" cy="2332327"/>
            <a:chOff x="1783485" y="3113929"/>
            <a:chExt cx="2018176" cy="2332327"/>
          </a:xfrm>
        </p:grpSpPr>
        <p:sp>
          <p:nvSpPr>
            <p:cNvPr id="78" name="Rectangle 77">
              <a:extLst>
                <a:ext uri="{FF2B5EF4-FFF2-40B4-BE49-F238E27FC236}">
                  <a16:creationId xmlns:a16="http://schemas.microsoft.com/office/drawing/2014/main" id="{9D034DE3-1CFA-4E3D-8B64-A5FEC56D3618}"/>
                </a:ext>
              </a:extLst>
            </p:cNvPr>
            <p:cNvSpPr/>
            <p:nvPr/>
          </p:nvSpPr>
          <p:spPr bwMode="auto">
            <a:xfrm>
              <a:off x="1787035" y="3334895"/>
              <a:ext cx="1988992" cy="2111361"/>
            </a:xfrm>
            <a:prstGeom prst="rect">
              <a:avLst/>
            </a:prstGeom>
            <a:noFill/>
            <a:ln w="28575" cap="flat"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1783485" y="3113929"/>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DFFBD9DC-6CDC-4F8A-B9A4-3598566C47F1}"/>
                </a:ext>
              </a:extLst>
            </p:cNvPr>
            <p:cNvGrpSpPr/>
            <p:nvPr/>
          </p:nvGrpSpPr>
          <p:grpSpPr>
            <a:xfrm>
              <a:off x="2338384" y="3664216"/>
              <a:ext cx="939759" cy="719176"/>
              <a:chOff x="4695921" y="3359294"/>
              <a:chExt cx="939759" cy="719176"/>
            </a:xfrm>
          </p:grpSpPr>
          <p:pic>
            <p:nvPicPr>
              <p:cNvPr id="87" name="Graphic 86">
                <a:extLst>
                  <a:ext uri="{FF2B5EF4-FFF2-40B4-BE49-F238E27FC236}">
                    <a16:creationId xmlns:a16="http://schemas.microsoft.com/office/drawing/2014/main" id="{157B739E-7329-41B2-B8E3-32C241EB10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88" name="TextBox 87">
                <a:extLst>
                  <a:ext uri="{FF2B5EF4-FFF2-40B4-BE49-F238E27FC236}">
                    <a16:creationId xmlns:a16="http://schemas.microsoft.com/office/drawing/2014/main" id="{D58243ED-207B-4DE6-959C-66D00039F58B}"/>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grpSp>
        <p:nvGrpSpPr>
          <p:cNvPr id="84" name="VNET Gateway 2">
            <a:extLst>
              <a:ext uri="{FF2B5EF4-FFF2-40B4-BE49-F238E27FC236}">
                <a16:creationId xmlns:a16="http://schemas.microsoft.com/office/drawing/2014/main" id="{FD78AC73-26A0-49F4-A777-C5A6657328F3}"/>
              </a:ext>
            </a:extLst>
          </p:cNvPr>
          <p:cNvGrpSpPr/>
          <p:nvPr/>
        </p:nvGrpSpPr>
        <p:grpSpPr>
          <a:xfrm>
            <a:off x="2127978" y="4563894"/>
            <a:ext cx="1297826" cy="708707"/>
            <a:chOff x="2222382" y="4458347"/>
            <a:chExt cx="1297826" cy="708707"/>
          </a:xfrm>
        </p:grpSpPr>
        <p:pic>
          <p:nvPicPr>
            <p:cNvPr id="85" name="Picture 84" descr="A picture containing object, first-aid kit&#10;&#10;Description automatically generated">
              <a:extLst>
                <a:ext uri="{FF2B5EF4-FFF2-40B4-BE49-F238E27FC236}">
                  <a16:creationId xmlns:a16="http://schemas.microsoft.com/office/drawing/2014/main" id="{13370EA9-EF81-47DE-B2A6-FAAEE9CF22A7}"/>
                </a:ext>
              </a:extLst>
            </p:cNvPr>
            <p:cNvPicPr>
              <a:picLocks noChangeAspect="1"/>
            </p:cNvPicPr>
            <p:nvPr/>
          </p:nvPicPr>
          <p:blipFill>
            <a:blip r:embed="rId7"/>
            <a:stretch>
              <a:fillRect/>
            </a:stretch>
          </p:blipFill>
          <p:spPr>
            <a:xfrm>
              <a:off x="2645838" y="4458347"/>
              <a:ext cx="457022" cy="427729"/>
            </a:xfrm>
            <a:prstGeom prst="rect">
              <a:avLst/>
            </a:prstGeom>
          </p:spPr>
        </p:pic>
        <p:sp>
          <p:nvSpPr>
            <p:cNvPr id="86" name="TextBox 85">
              <a:extLst>
                <a:ext uri="{FF2B5EF4-FFF2-40B4-BE49-F238E27FC236}">
                  <a16:creationId xmlns:a16="http://schemas.microsoft.com/office/drawing/2014/main" id="{393E4F13-7265-4D40-AD62-5E56DC3C0AB6}"/>
                </a:ext>
              </a:extLst>
            </p:cNvPr>
            <p:cNvSpPr txBox="1"/>
            <p:nvPr/>
          </p:nvSpPr>
          <p:spPr>
            <a:xfrm>
              <a:off x="2222382" y="4910337"/>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805676" y="2069090"/>
            <a:ext cx="969478" cy="5432"/>
          </a:xfrm>
          <a:prstGeom prst="line">
            <a:avLst/>
          </a:prstGeom>
          <a:ln w="19050">
            <a:solidFill>
              <a:srgbClr val="00B050"/>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5149790" y="309231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2123262" y="249544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2" name="Rectangle 101">
            <a:extLst>
              <a:ext uri="{FF2B5EF4-FFF2-40B4-BE49-F238E27FC236}">
                <a16:creationId xmlns:a16="http://schemas.microsoft.com/office/drawing/2014/main" id="{A6E365C2-653B-4133-B20C-D2640919C3D8}"/>
              </a:ext>
            </a:extLst>
          </p:cNvPr>
          <p:cNvSpPr/>
          <p:nvPr/>
        </p:nvSpPr>
        <p:spPr>
          <a:xfrm>
            <a:off x="2292734" y="431141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104" name="Rectangle 103">
            <a:extLst>
              <a:ext uri="{FF2B5EF4-FFF2-40B4-BE49-F238E27FC236}">
                <a16:creationId xmlns:a16="http://schemas.microsoft.com/office/drawing/2014/main" id="{81900CEF-03CC-4DBB-BACC-00E691FAFF1E}"/>
              </a:ext>
            </a:extLst>
          </p:cNvPr>
          <p:cNvSpPr/>
          <p:nvPr/>
        </p:nvSpPr>
        <p:spPr>
          <a:xfrm>
            <a:off x="5124753" y="310511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5" name="Rectangle 104">
            <a:extLst>
              <a:ext uri="{FF2B5EF4-FFF2-40B4-BE49-F238E27FC236}">
                <a16:creationId xmlns:a16="http://schemas.microsoft.com/office/drawing/2014/main" id="{7CB4BB60-7D93-4767-BE96-DA1394B9A480}"/>
              </a:ext>
            </a:extLst>
          </p:cNvPr>
          <p:cNvSpPr/>
          <p:nvPr/>
        </p:nvSpPr>
        <p:spPr>
          <a:xfrm>
            <a:off x="2205341" y="4326711"/>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2088518" y="2495446"/>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a:stCxn id="87" idx="1"/>
            <a:endCxn id="85" idx="1"/>
          </p:cNvCxnSpPr>
          <p:nvPr/>
        </p:nvCxnSpPr>
        <p:spPr>
          <a:xfrm rot="10800000" flipV="1">
            <a:off x="2551434" y="390234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0FBC4B1-C020-4D78-8561-AA3B5FB46C47}"/>
              </a:ext>
            </a:extLst>
          </p:cNvPr>
          <p:cNvSpPr txBox="1"/>
          <p:nvPr/>
        </p:nvSpPr>
        <p:spPr>
          <a:xfrm>
            <a:off x="7414293" y="4138128"/>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sp>
        <p:nvSpPr>
          <p:cNvPr id="114" name="Rectangle 113">
            <a:extLst>
              <a:ext uri="{FF2B5EF4-FFF2-40B4-BE49-F238E27FC236}">
                <a16:creationId xmlns:a16="http://schemas.microsoft.com/office/drawing/2014/main" id="{12D59284-96F6-4986-823E-11B426EF5814}"/>
              </a:ext>
            </a:extLst>
          </p:cNvPr>
          <p:cNvSpPr/>
          <p:nvPr/>
        </p:nvSpPr>
        <p:spPr bwMode="auto">
          <a:xfrm>
            <a:off x="6766715" y="2906304"/>
            <a:ext cx="3131844" cy="112884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22144" y="3412561"/>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669294" y="2670880"/>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sql-mi-2.25984.database.windows.net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669294" y="3509050"/>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sql-mi-1.259fs.database.windows.net</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785535" y="1731216"/>
            <a:ext cx="3687097" cy="3715041"/>
          </a:xfrm>
          <a:prstGeom prst="rect">
            <a:avLst/>
          </a:prstGeom>
          <a:noFill/>
          <a:ln w="28575"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7093181" y="2361310"/>
            <a:ext cx="1274549" cy="2013255"/>
          </a:xfrm>
          <a:prstGeom prst="rect">
            <a:avLst/>
          </a:prstGeom>
          <a:noFill/>
          <a:ln w="12700">
            <a:solidFill>
              <a:srgbClr val="0070C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6538" y="2611560"/>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844596" y="3726767"/>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10.0.0.252</a:t>
            </a:r>
            <a:endParaRPr kumimoji="0" lang="en-US" sz="1400" b="1"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811104" y="2891830"/>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10.0.0.254</a:t>
            </a:r>
            <a:endParaRPr kumimoji="0" lang="en-US" sz="1400" b="1"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wipe(down)">
                                      <p:cBhvr>
                                        <p:cTn id="10" dur="500"/>
                                        <p:tgtEl>
                                          <p:spTgt spid="1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par>
                                <p:cTn id="19" presetID="10" presetClass="entr" presetSubtype="0" fill="hold"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par>
                                <p:cTn id="30" presetID="10" presetClass="entr" presetSubtype="0"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500"/>
                                        <p:tgtEl>
                                          <p:spTgt spid="1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animEffect transition="in" filter="fade">
                                      <p:cBhvr>
                                        <p:cTn id="3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4" grpId="0" animBg="1"/>
      <p:bldP spid="125" grpId="0"/>
      <p:bldP spid="126" grpId="0"/>
      <p:bldP spid="116" grpId="0" animBg="1"/>
      <p:bldP spid="127" grpId="0" animBg="1"/>
      <p:bldP spid="12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6814" y="696959"/>
            <a:ext cx="10923815" cy="963112"/>
          </a:xfrm>
        </p:spPr>
        <p:txBody>
          <a:bodyPr>
            <a:noAutofit/>
          </a:bodyPr>
          <a:lstStyle/>
          <a:p>
            <a:pPr algn="l"/>
            <a:r>
              <a:rPr lang="en-US" sz="5400" b="1" dirty="0">
                <a:solidFill>
                  <a:srgbClr val="C00000"/>
                </a:solidFill>
              </a:rPr>
              <a:t>Demo</a:t>
            </a:r>
          </a:p>
        </p:txBody>
      </p:sp>
      <p:sp>
        <p:nvSpPr>
          <p:cNvPr id="3" name="Subtitle 2">
            <a:extLst>
              <a:ext uri="{FF2B5EF4-FFF2-40B4-BE49-F238E27FC236}">
                <a16:creationId xmlns:a16="http://schemas.microsoft.com/office/drawing/2014/main" id="{08C9F71A-5DF9-418C-B106-E85F3DCEDBBE}"/>
              </a:ext>
            </a:extLst>
          </p:cNvPr>
          <p:cNvSpPr>
            <a:spLocks noGrp="1"/>
          </p:cNvSpPr>
          <p:nvPr>
            <p:ph type="subTitle" idx="1"/>
          </p:nvPr>
        </p:nvSpPr>
        <p:spPr>
          <a:xfrm>
            <a:off x="636813" y="2059841"/>
            <a:ext cx="10923815" cy="4101200"/>
          </a:xfrm>
        </p:spPr>
        <p:txBody>
          <a:bodyPr>
            <a:noAutofit/>
          </a:bodyPr>
          <a:lstStyle/>
          <a:p>
            <a:pPr algn="l">
              <a:spcAft>
                <a:spcPts val="898"/>
              </a:spcAft>
            </a:pPr>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4272787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6814" y="696959"/>
            <a:ext cx="10923815" cy="963112"/>
          </a:xfrm>
        </p:spPr>
        <p:txBody>
          <a:bodyPr>
            <a:noAutofit/>
          </a:bodyPr>
          <a:lstStyle/>
          <a:p>
            <a:pPr algn="l"/>
            <a:r>
              <a:rPr lang="en-US" sz="5400" b="1" dirty="0">
                <a:solidFill>
                  <a:srgbClr val="C00000"/>
                </a:solidFill>
              </a:rPr>
              <a:t>Topic 1</a:t>
            </a:r>
          </a:p>
        </p:txBody>
      </p:sp>
      <p:sp>
        <p:nvSpPr>
          <p:cNvPr id="3" name="Subtitle 2">
            <a:extLst>
              <a:ext uri="{FF2B5EF4-FFF2-40B4-BE49-F238E27FC236}">
                <a16:creationId xmlns:a16="http://schemas.microsoft.com/office/drawing/2014/main" id="{08C9F71A-5DF9-418C-B106-E85F3DCEDBBE}"/>
              </a:ext>
            </a:extLst>
          </p:cNvPr>
          <p:cNvSpPr>
            <a:spLocks noGrp="1"/>
          </p:cNvSpPr>
          <p:nvPr>
            <p:ph type="subTitle" idx="1"/>
          </p:nvPr>
        </p:nvSpPr>
        <p:spPr>
          <a:xfrm>
            <a:off x="636813" y="2059841"/>
            <a:ext cx="10923815" cy="4101200"/>
          </a:xfrm>
        </p:spPr>
        <p:txBody>
          <a:bodyPr>
            <a:noAutofit/>
          </a:bodyPr>
          <a:lstStyle/>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Bullet</a:t>
            </a:r>
          </a:p>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Bullet</a:t>
            </a:r>
          </a:p>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Bullet</a:t>
            </a:r>
          </a:p>
        </p:txBody>
      </p:sp>
    </p:spTree>
    <p:extLst>
      <p:ext uri="{BB962C8B-B14F-4D97-AF65-F5344CB8AC3E}">
        <p14:creationId xmlns:p14="http://schemas.microsoft.com/office/powerpoint/2010/main" val="2635943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6814" y="696959"/>
            <a:ext cx="10923815" cy="963112"/>
          </a:xfrm>
        </p:spPr>
        <p:txBody>
          <a:bodyPr>
            <a:noAutofit/>
          </a:bodyPr>
          <a:lstStyle/>
          <a:p>
            <a:pPr algn="l"/>
            <a:r>
              <a:rPr lang="en-US" sz="5400" b="1" dirty="0">
                <a:solidFill>
                  <a:srgbClr val="C00000"/>
                </a:solidFill>
              </a:rPr>
              <a:t>Summary</a:t>
            </a:r>
          </a:p>
        </p:txBody>
      </p:sp>
      <p:sp>
        <p:nvSpPr>
          <p:cNvPr id="3" name="Subtitle 2">
            <a:extLst>
              <a:ext uri="{FF2B5EF4-FFF2-40B4-BE49-F238E27FC236}">
                <a16:creationId xmlns:a16="http://schemas.microsoft.com/office/drawing/2014/main" id="{08C9F71A-5DF9-418C-B106-E85F3DCEDBBE}"/>
              </a:ext>
            </a:extLst>
          </p:cNvPr>
          <p:cNvSpPr>
            <a:spLocks noGrp="1"/>
          </p:cNvSpPr>
          <p:nvPr>
            <p:ph type="subTitle" idx="1"/>
          </p:nvPr>
        </p:nvSpPr>
        <p:spPr>
          <a:xfrm>
            <a:off x="636813" y="2059841"/>
            <a:ext cx="10923815" cy="4101200"/>
          </a:xfrm>
        </p:spPr>
        <p:txBody>
          <a:bodyPr>
            <a:noAutofit/>
          </a:bodyPr>
          <a:lstStyle/>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Bullet</a:t>
            </a:r>
          </a:p>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Bullet</a:t>
            </a:r>
          </a:p>
          <a:p>
            <a:pPr marL="256968" indent="-256968" algn="l">
              <a:spcAft>
                <a:spcPts val="898"/>
              </a:spcAft>
              <a:buFont typeface="Arial" panose="020B0604020202020204" pitchFamily="34" charset="0"/>
              <a:buChar char="•"/>
            </a:pPr>
            <a:r>
              <a:rPr lang="en-US" dirty="0">
                <a:solidFill>
                  <a:srgbClr val="000000"/>
                </a:solidFill>
                <a:latin typeface="Arial" panose="020B0604020202020204" pitchFamily="34" charset="0"/>
              </a:rPr>
              <a:t>Bullet</a:t>
            </a:r>
          </a:p>
        </p:txBody>
      </p:sp>
    </p:spTree>
    <p:extLst>
      <p:ext uri="{BB962C8B-B14F-4D97-AF65-F5344CB8AC3E}">
        <p14:creationId xmlns:p14="http://schemas.microsoft.com/office/powerpoint/2010/main" val="1414884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22331-E3CC-4250-9F29-808367EC387B}"/>
              </a:ext>
            </a:extLst>
          </p:cNvPr>
          <p:cNvSpPr/>
          <p:nvPr/>
        </p:nvSpPr>
        <p:spPr bwMode="auto">
          <a:xfrm>
            <a:off x="4181943" y="6181502"/>
            <a:ext cx="7685433" cy="456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Platform as a service </a:t>
            </a:r>
          </a:p>
        </p:txBody>
      </p:sp>
      <p:sp>
        <p:nvSpPr>
          <p:cNvPr id="17" name="Rectangle 16">
            <a:extLst>
              <a:ext uri="{FF2B5EF4-FFF2-40B4-BE49-F238E27FC236}">
                <a16:creationId xmlns:a16="http://schemas.microsoft.com/office/drawing/2014/main" id="{1BB4BCFE-E4F6-4C0D-AED6-D8613235DF5D}"/>
              </a:ext>
            </a:extLst>
          </p:cNvPr>
          <p:cNvSpPr/>
          <p:nvPr/>
        </p:nvSpPr>
        <p:spPr bwMode="auto">
          <a:xfrm>
            <a:off x="675929" y="6172659"/>
            <a:ext cx="3266653" cy="456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Infrastructure as a service</a:t>
            </a:r>
          </a:p>
        </p:txBody>
      </p:sp>
      <p:sp>
        <p:nvSpPr>
          <p:cNvPr id="4" name="TextBox 3">
            <a:extLst>
              <a:ext uri="{FF2B5EF4-FFF2-40B4-BE49-F238E27FC236}">
                <a16:creationId xmlns:a16="http://schemas.microsoft.com/office/drawing/2014/main" id="{309620FE-AAEF-4806-B8F9-F8A073F61BBB}"/>
              </a:ext>
            </a:extLst>
          </p:cNvPr>
          <p:cNvSpPr txBox="1"/>
          <p:nvPr/>
        </p:nvSpPr>
        <p:spPr>
          <a:xfrm>
            <a:off x="2166272" y="1166466"/>
            <a:ext cx="83423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Choose the right Azure database for your needs </a:t>
            </a:r>
          </a:p>
        </p:txBody>
      </p:sp>
      <p:grpSp>
        <p:nvGrpSpPr>
          <p:cNvPr id="13" name="Group 12">
            <a:extLst>
              <a:ext uri="{FF2B5EF4-FFF2-40B4-BE49-F238E27FC236}">
                <a16:creationId xmlns:a16="http://schemas.microsoft.com/office/drawing/2014/main" id="{102053DA-34A6-1840-804D-66759CBA5244}"/>
              </a:ext>
            </a:extLst>
          </p:cNvPr>
          <p:cNvGrpSpPr/>
          <p:nvPr/>
        </p:nvGrpSpPr>
        <p:grpSpPr>
          <a:xfrm>
            <a:off x="696191" y="2324466"/>
            <a:ext cx="3169917" cy="3538847"/>
            <a:chOff x="8570026" y="2096328"/>
            <a:chExt cx="3169917" cy="3538847"/>
          </a:xfrm>
        </p:grpSpPr>
        <p:sp>
          <p:nvSpPr>
            <p:cNvPr id="49" name="Rectangle 48">
              <a:extLst>
                <a:ext uri="{FF2B5EF4-FFF2-40B4-BE49-F238E27FC236}">
                  <a16:creationId xmlns:a16="http://schemas.microsoft.com/office/drawing/2014/main" id="{3A57349F-93E1-C940-8E53-B307B0FA3926}"/>
                </a:ext>
              </a:extLst>
            </p:cNvPr>
            <p:cNvSpPr/>
            <p:nvPr/>
          </p:nvSpPr>
          <p:spPr bwMode="auto">
            <a:xfrm>
              <a:off x="8570026"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CDAD9DB7-3ECE-4141-B0C5-5152B51D3E24}"/>
                </a:ext>
              </a:extLst>
            </p:cNvPr>
            <p:cNvSpPr/>
            <p:nvPr/>
          </p:nvSpPr>
          <p:spPr>
            <a:xfrm>
              <a:off x="8718780" y="2331269"/>
              <a:ext cx="2888004" cy="618631"/>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SQL Server on Azure virtual machines </a:t>
              </a:r>
            </a:p>
          </p:txBody>
        </p:sp>
        <p:sp>
          <p:nvSpPr>
            <p:cNvPr id="39" name="Rectangle 38">
              <a:extLst>
                <a:ext uri="{FF2B5EF4-FFF2-40B4-BE49-F238E27FC236}">
                  <a16:creationId xmlns:a16="http://schemas.microsoft.com/office/drawing/2014/main" id="{1BC88B79-87FD-4949-B38D-B84A04A3688D}"/>
                </a:ext>
              </a:extLst>
            </p:cNvPr>
            <p:cNvSpPr/>
            <p:nvPr/>
          </p:nvSpPr>
          <p:spPr>
            <a:xfrm>
              <a:off x="8989145" y="4559204"/>
              <a:ext cx="2347272" cy="845689"/>
            </a:xfrm>
            <a:prstGeom prst="rect">
              <a:avLst/>
            </a:prstGeom>
          </p:spPr>
          <p:txBody>
            <a:bodyPr wrap="square" lIns="91427" tIns="45713" rIns="91427" bIns="45713" anchor="t">
              <a:spAutoFit/>
            </a:bodyPr>
            <a:lstStyle/>
            <a:p>
              <a:pPr marL="0" marR="0" lvl="0" indent="0" algn="ctr" defTabSz="914179"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Best for migrations and applications requiring OS-level access</a:t>
              </a:r>
            </a:p>
          </p:txBody>
        </p:sp>
        <p:grpSp>
          <p:nvGrpSpPr>
            <p:cNvPr id="15" name="Group 14">
              <a:extLst>
                <a:ext uri="{FF2B5EF4-FFF2-40B4-BE49-F238E27FC236}">
                  <a16:creationId xmlns:a16="http://schemas.microsoft.com/office/drawing/2014/main" id="{03A3BBD1-AD07-7B47-88A2-F92027C20C76}"/>
                </a:ext>
              </a:extLst>
            </p:cNvPr>
            <p:cNvGrpSpPr/>
            <p:nvPr/>
          </p:nvGrpSpPr>
          <p:grpSpPr>
            <a:xfrm>
              <a:off x="9613954" y="3261711"/>
              <a:ext cx="1097654" cy="1010260"/>
              <a:chOff x="9499303" y="4189382"/>
              <a:chExt cx="886033" cy="815488"/>
            </a:xfrm>
          </p:grpSpPr>
          <p:sp>
            <p:nvSpPr>
              <p:cNvPr id="16" name="Freeform: Shape 229">
                <a:extLst>
                  <a:ext uri="{FF2B5EF4-FFF2-40B4-BE49-F238E27FC236}">
                    <a16:creationId xmlns:a16="http://schemas.microsoft.com/office/drawing/2014/main" id="{A720D62D-A41D-1741-8F8E-21BEFC1F9B24}"/>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Shape 230">
                <a:extLst>
                  <a:ext uri="{FF2B5EF4-FFF2-40B4-BE49-F238E27FC236}">
                    <a16:creationId xmlns:a16="http://schemas.microsoft.com/office/drawing/2014/main" id="{15E751A5-781A-0A43-8551-7879AB66698A}"/>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DA698487-88A1-C146-AE4B-AB04BAEE96D4}"/>
              </a:ext>
            </a:extLst>
          </p:cNvPr>
          <p:cNvGrpSpPr/>
          <p:nvPr/>
        </p:nvGrpSpPr>
        <p:grpSpPr>
          <a:xfrm>
            <a:off x="8495169" y="2324466"/>
            <a:ext cx="3169917" cy="3538847"/>
            <a:chOff x="515692" y="2096328"/>
            <a:chExt cx="3169917" cy="3538847"/>
          </a:xfrm>
        </p:grpSpPr>
        <p:sp>
          <p:nvSpPr>
            <p:cNvPr id="19" name="Rectangle 18">
              <a:extLst>
                <a:ext uri="{FF2B5EF4-FFF2-40B4-BE49-F238E27FC236}">
                  <a16:creationId xmlns:a16="http://schemas.microsoft.com/office/drawing/2014/main" id="{AC487415-B8EB-F745-B13F-B385960A35D6}"/>
                </a:ext>
              </a:extLst>
            </p:cNvPr>
            <p:cNvSpPr/>
            <p:nvPr/>
          </p:nvSpPr>
          <p:spPr bwMode="auto">
            <a:xfrm>
              <a:off x="515692"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C82175E-FE05-4B66-AE1B-CD8C67DD6803}"/>
                </a:ext>
              </a:extLst>
            </p:cNvPr>
            <p:cNvSpPr/>
            <p:nvPr/>
          </p:nvSpPr>
          <p:spPr>
            <a:xfrm>
              <a:off x="677431" y="2331269"/>
              <a:ext cx="2940019" cy="355482"/>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Azure SQL Database</a:t>
              </a:r>
              <a:endParaRPr kumimoji="0" lang="en-US" sz="2400" b="0"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571857" y="4559205"/>
              <a:ext cx="3026884" cy="845689"/>
            </a:xfrm>
            <a:prstGeom prst="rect">
              <a:avLst/>
            </a:prstGeom>
          </p:spPr>
          <p:txBody>
            <a:bodyPr vert="horz" wrap="square" lIns="91427" tIns="45713" rIns="91427" bIns="45713"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79"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Best for modern cloud applications. Hyperscale and serverless options are available</a:t>
              </a:r>
            </a:p>
          </p:txBody>
        </p:sp>
        <p:grpSp>
          <p:nvGrpSpPr>
            <p:cNvPr id="6" name="Group 5">
              <a:extLst>
                <a:ext uri="{FF2B5EF4-FFF2-40B4-BE49-F238E27FC236}">
                  <a16:creationId xmlns:a16="http://schemas.microsoft.com/office/drawing/2014/main" id="{10E90D20-D1C2-B448-91A2-0327316EFAD7}"/>
                </a:ext>
              </a:extLst>
            </p:cNvPr>
            <p:cNvGrpSpPr/>
            <p:nvPr/>
          </p:nvGrpSpPr>
          <p:grpSpPr>
            <a:xfrm>
              <a:off x="1564831" y="3226006"/>
              <a:ext cx="1169749" cy="1077456"/>
              <a:chOff x="1535739" y="2566592"/>
              <a:chExt cx="1169749" cy="1077456"/>
            </a:xfrm>
          </p:grpSpPr>
          <p:sp>
            <p:nvSpPr>
              <p:cNvPr id="20" name="Freeform: Shape 132">
                <a:extLst>
                  <a:ext uri="{FF2B5EF4-FFF2-40B4-BE49-F238E27FC236}">
                    <a16:creationId xmlns:a16="http://schemas.microsoft.com/office/drawing/2014/main" id="{EE7A090A-FA05-B743-A86D-797FA0808B41}"/>
                  </a:ext>
                </a:extLst>
              </p:cNvPr>
              <p:cNvSpPr/>
              <p:nvPr/>
            </p:nvSpPr>
            <p:spPr bwMode="auto">
              <a:xfrm flipH="1">
                <a:off x="1535739" y="2566592"/>
                <a:ext cx="721241" cy="942084"/>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24" name="Freeform 46">
                <a:extLst>
                  <a:ext uri="{FF2B5EF4-FFF2-40B4-BE49-F238E27FC236}">
                    <a16:creationId xmlns:a16="http://schemas.microsoft.com/office/drawing/2014/main" id="{DF47D6F8-0BD4-4B49-BDEF-0DBCBC334794}"/>
                  </a:ext>
                </a:extLst>
              </p:cNvPr>
              <p:cNvSpPr>
                <a:spLocks/>
              </p:cNvSpPr>
              <p:nvPr/>
            </p:nvSpPr>
            <p:spPr bwMode="auto">
              <a:xfrm>
                <a:off x="1965499"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8" name="Straight Connector 7">
            <a:extLst>
              <a:ext uri="{FF2B5EF4-FFF2-40B4-BE49-F238E27FC236}">
                <a16:creationId xmlns:a16="http://schemas.microsoft.com/office/drawing/2014/main" id="{77596B4F-0052-2C42-AADE-C6325CC06D14}"/>
              </a:ext>
            </a:extLst>
          </p:cNvPr>
          <p:cNvCxnSpPr>
            <a:cxnSpLocks/>
          </p:cNvCxnSpPr>
          <p:nvPr/>
        </p:nvCxnSpPr>
        <p:spPr>
          <a:xfrm>
            <a:off x="4641967" y="6172071"/>
            <a:ext cx="696481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0D1AB3-2B6A-F94B-A985-2E8B4735F35C}"/>
              </a:ext>
            </a:extLst>
          </p:cNvPr>
          <p:cNvCxnSpPr>
            <a:cxnSpLocks/>
          </p:cNvCxnSpPr>
          <p:nvPr/>
        </p:nvCxnSpPr>
        <p:spPr>
          <a:xfrm>
            <a:off x="723900" y="6172071"/>
            <a:ext cx="317071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4598B737-2655-9341-8001-F0B55BFAD576}"/>
              </a:ext>
            </a:extLst>
          </p:cNvPr>
          <p:cNvSpPr txBox="1">
            <a:spLocks/>
          </p:cNvSpPr>
          <p:nvPr/>
        </p:nvSpPr>
        <p:spPr>
          <a:xfrm>
            <a:off x="588263" y="457202"/>
            <a:ext cx="11018520"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Introducing Azure SQL</a:t>
            </a:r>
          </a:p>
        </p:txBody>
      </p:sp>
      <p:grpSp>
        <p:nvGrpSpPr>
          <p:cNvPr id="11" name="Group 10">
            <a:extLst>
              <a:ext uri="{FF2B5EF4-FFF2-40B4-BE49-F238E27FC236}">
                <a16:creationId xmlns:a16="http://schemas.microsoft.com/office/drawing/2014/main" id="{17049D74-722E-B047-9922-806507BECA59}"/>
              </a:ext>
            </a:extLst>
          </p:cNvPr>
          <p:cNvGrpSpPr/>
          <p:nvPr/>
        </p:nvGrpSpPr>
        <p:grpSpPr>
          <a:xfrm>
            <a:off x="4641967" y="2324466"/>
            <a:ext cx="3169917" cy="3538847"/>
            <a:chOff x="4510020" y="2096328"/>
            <a:chExt cx="3169917" cy="3538847"/>
          </a:xfrm>
        </p:grpSpPr>
        <p:sp>
          <p:nvSpPr>
            <p:cNvPr id="47" name="Rectangle 46">
              <a:extLst>
                <a:ext uri="{FF2B5EF4-FFF2-40B4-BE49-F238E27FC236}">
                  <a16:creationId xmlns:a16="http://schemas.microsoft.com/office/drawing/2014/main" id="{4E16E683-E2B7-2D4F-9DE6-1BE82ACF176B}"/>
                </a:ext>
              </a:extLst>
            </p:cNvPr>
            <p:cNvSpPr/>
            <p:nvPr/>
          </p:nvSpPr>
          <p:spPr bwMode="auto">
            <a:xfrm>
              <a:off x="4510020"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45AAFA19-BF4C-AA42-9924-5331CFC24367}"/>
                </a:ext>
              </a:extLst>
            </p:cNvPr>
            <p:cNvGrpSpPr/>
            <p:nvPr/>
          </p:nvGrpSpPr>
          <p:grpSpPr>
            <a:xfrm>
              <a:off x="5424873" y="3272472"/>
              <a:ext cx="1299814" cy="1030990"/>
              <a:chOff x="5297652" y="2613058"/>
              <a:chExt cx="1299814" cy="1030990"/>
            </a:xfrm>
          </p:grpSpPr>
          <p:grpSp>
            <p:nvGrpSpPr>
              <p:cNvPr id="25" name="Group 96">
                <a:extLst>
                  <a:ext uri="{FF2B5EF4-FFF2-40B4-BE49-F238E27FC236}">
                    <a16:creationId xmlns:a16="http://schemas.microsoft.com/office/drawing/2014/main" id="{0C4ED214-1232-7644-82B9-83070B18E11B}"/>
                  </a:ext>
                </a:extLst>
              </p:cNvPr>
              <p:cNvGrpSpPr>
                <a:grpSpLocks noChangeAspect="1"/>
              </p:cNvGrpSpPr>
              <p:nvPr/>
            </p:nvGrpSpPr>
            <p:grpSpPr bwMode="auto">
              <a:xfrm>
                <a:off x="5297652" y="2613058"/>
                <a:ext cx="907325" cy="849151"/>
                <a:chOff x="2208" y="2791"/>
                <a:chExt cx="312" cy="292"/>
              </a:xfrm>
            </p:grpSpPr>
            <p:sp>
              <p:nvSpPr>
                <p:cNvPr id="26" name="Rectangle 98">
                  <a:extLst>
                    <a:ext uri="{FF2B5EF4-FFF2-40B4-BE49-F238E27FC236}">
                      <a16:creationId xmlns:a16="http://schemas.microsoft.com/office/drawing/2014/main" id="{0CCEC11E-0779-C840-8257-7DD57C624ADC}"/>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99">
                  <a:extLst>
                    <a:ext uri="{FF2B5EF4-FFF2-40B4-BE49-F238E27FC236}">
                      <a16:creationId xmlns:a16="http://schemas.microsoft.com/office/drawing/2014/main" id="{13E360F8-8D12-0E41-9DC7-81BCA3E032A2}"/>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100">
                  <a:extLst>
                    <a:ext uri="{FF2B5EF4-FFF2-40B4-BE49-F238E27FC236}">
                      <a16:creationId xmlns:a16="http://schemas.microsoft.com/office/drawing/2014/main" id="{0971E18A-0DED-1340-947F-5598A4DAF01C}"/>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101">
                  <a:extLst>
                    <a:ext uri="{FF2B5EF4-FFF2-40B4-BE49-F238E27FC236}">
                      <a16:creationId xmlns:a16="http://schemas.microsoft.com/office/drawing/2014/main" id="{28C3E995-875D-B842-B78C-EA23318DF342}"/>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Oval 102">
                  <a:extLst>
                    <a:ext uri="{FF2B5EF4-FFF2-40B4-BE49-F238E27FC236}">
                      <a16:creationId xmlns:a16="http://schemas.microsoft.com/office/drawing/2014/main" id="{A2741F0B-437F-2942-8615-0C5D3CE7710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103">
                  <a:extLst>
                    <a:ext uri="{FF2B5EF4-FFF2-40B4-BE49-F238E27FC236}">
                      <a16:creationId xmlns:a16="http://schemas.microsoft.com/office/drawing/2014/main" id="{12C973B1-1D2E-DC41-BAA4-9962B917FD4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Oval 104">
                  <a:extLst>
                    <a:ext uri="{FF2B5EF4-FFF2-40B4-BE49-F238E27FC236}">
                      <a16:creationId xmlns:a16="http://schemas.microsoft.com/office/drawing/2014/main" id="{138BD26B-52A6-9146-8F96-0F78673EB1F4}"/>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105">
                  <a:extLst>
                    <a:ext uri="{FF2B5EF4-FFF2-40B4-BE49-F238E27FC236}">
                      <a16:creationId xmlns:a16="http://schemas.microsoft.com/office/drawing/2014/main" id="{EB0B5E29-32DC-954F-899C-937C878EFB2E}"/>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Oval 106">
                  <a:extLst>
                    <a:ext uri="{FF2B5EF4-FFF2-40B4-BE49-F238E27FC236}">
                      <a16:creationId xmlns:a16="http://schemas.microsoft.com/office/drawing/2014/main" id="{AA1B46C3-AC7C-1645-A055-681F2C163C2E}"/>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107">
                  <a:extLst>
                    <a:ext uri="{FF2B5EF4-FFF2-40B4-BE49-F238E27FC236}">
                      <a16:creationId xmlns:a16="http://schemas.microsoft.com/office/drawing/2014/main" id="{96B2B6B0-7780-F848-8D95-D50307B55C8D}"/>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Oval 108">
                  <a:extLst>
                    <a:ext uri="{FF2B5EF4-FFF2-40B4-BE49-F238E27FC236}">
                      <a16:creationId xmlns:a16="http://schemas.microsoft.com/office/drawing/2014/main" id="{ABC7F1B6-CB90-DC43-B3D6-6C45F71AAA8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Oval 109">
                  <a:extLst>
                    <a:ext uri="{FF2B5EF4-FFF2-40B4-BE49-F238E27FC236}">
                      <a16:creationId xmlns:a16="http://schemas.microsoft.com/office/drawing/2014/main" id="{57254ED9-6C83-CE4D-97E7-D1CF8FB12404}"/>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110">
                  <a:extLst>
                    <a:ext uri="{FF2B5EF4-FFF2-40B4-BE49-F238E27FC236}">
                      <a16:creationId xmlns:a16="http://schemas.microsoft.com/office/drawing/2014/main" id="{DD92BC7C-220C-9646-B879-6C3422520DFC}"/>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Oval 111">
                  <a:extLst>
                    <a:ext uri="{FF2B5EF4-FFF2-40B4-BE49-F238E27FC236}">
                      <a16:creationId xmlns:a16="http://schemas.microsoft.com/office/drawing/2014/main" id="{D8BD243A-23C5-B249-A5B0-BF8D6D6F7217}"/>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112">
                  <a:extLst>
                    <a:ext uri="{FF2B5EF4-FFF2-40B4-BE49-F238E27FC236}">
                      <a16:creationId xmlns:a16="http://schemas.microsoft.com/office/drawing/2014/main" id="{06E91740-23B4-2646-AD68-41D133C37EA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Oval 113">
                  <a:extLst>
                    <a:ext uri="{FF2B5EF4-FFF2-40B4-BE49-F238E27FC236}">
                      <a16:creationId xmlns:a16="http://schemas.microsoft.com/office/drawing/2014/main" id="{BD3D5797-C041-3041-8D20-C57DE3A11FB9}"/>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Freeform 46">
                <a:extLst>
                  <a:ext uri="{FF2B5EF4-FFF2-40B4-BE49-F238E27FC236}">
                    <a16:creationId xmlns:a16="http://schemas.microsoft.com/office/drawing/2014/main" id="{A96D44B0-BF4E-5048-A8D5-BFEA63AF7407}"/>
                  </a:ext>
                </a:extLst>
              </p:cNvPr>
              <p:cNvSpPr>
                <a:spLocks/>
              </p:cNvSpPr>
              <p:nvPr/>
            </p:nvSpPr>
            <p:spPr bwMode="auto">
              <a:xfrm>
                <a:off x="5857477"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25623D97-ABAD-DB4B-B77F-361FA0F509FD}"/>
                </a:ext>
              </a:extLst>
            </p:cNvPr>
            <p:cNvSpPr/>
            <p:nvPr/>
          </p:nvSpPr>
          <p:spPr>
            <a:xfrm>
              <a:off x="4669294" y="2331269"/>
              <a:ext cx="2888004" cy="618631"/>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a:ea typeface="+mn-ea"/>
                  <a:cs typeface="Segoe UI Semibold" panose="020B0502040204020203" pitchFamily="34" charset="0"/>
                </a:rPr>
                <a:t>Azure SQL managed instance</a:t>
              </a:r>
              <a:endParaRPr kumimoji="0" lang="en-US" sz="2400" b="0" i="0" u="none" strike="noStrike" kern="0" cap="none" spc="0" normalizeH="0" baseline="0" noProof="0" dirty="0">
                <a:ln>
                  <a:noFill/>
                </a:ln>
                <a:solidFill>
                  <a:srgbClr val="000000"/>
                </a:solidFill>
                <a:effectLst/>
                <a:uLnTx/>
                <a:uFillTx/>
                <a:latin typeface="Segoe UI Semibold"/>
                <a:ea typeface="+mn-ea"/>
                <a:cs typeface="Segoe UI Semibold" panose="020B0502040204020203" pitchFamily="34" charset="0"/>
              </a:endParaRPr>
            </a:p>
          </p:txBody>
        </p:sp>
        <p:sp>
          <p:nvSpPr>
            <p:cNvPr id="52" name="Rectangle 51">
              <a:extLst>
                <a:ext uri="{FF2B5EF4-FFF2-40B4-BE49-F238E27FC236}">
                  <a16:creationId xmlns:a16="http://schemas.microsoft.com/office/drawing/2014/main" id="{40D8CC45-EBDB-3743-934A-2029367DB118}"/>
                </a:ext>
              </a:extLst>
            </p:cNvPr>
            <p:cNvSpPr/>
            <p:nvPr/>
          </p:nvSpPr>
          <p:spPr>
            <a:xfrm>
              <a:off x="4772890" y="4559204"/>
              <a:ext cx="2680810" cy="584761"/>
            </a:xfrm>
            <a:prstGeom prst="rect">
              <a:avLst/>
            </a:prstGeom>
          </p:spPr>
          <p:txBody>
            <a:bodyPr wrap="square" lIns="91427" tIns="45713" rIns="91427" bIns="45713" anchor="t">
              <a:spAutoFit/>
            </a:bodyPr>
            <a:lstStyle/>
            <a:p>
              <a:pPr marL="0" marR="0" lvl="0" indent="0" algn="ctr" defTabSz="914179"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mn-cs"/>
                </a:rPr>
                <a:t>Best for most lift-and-shift migrations to the cloud</a:t>
              </a:r>
            </a:p>
          </p:txBody>
        </p:sp>
      </p:grpSp>
    </p:spTree>
    <p:extLst>
      <p:ext uri="{BB962C8B-B14F-4D97-AF65-F5344CB8AC3E}">
        <p14:creationId xmlns:p14="http://schemas.microsoft.com/office/powerpoint/2010/main" val="3422855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xmlns=""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B4D6DEA-CEEF-4C02-B4DC-567C2F725F37}"/>
              </a:ext>
            </a:extLst>
          </p:cNvPr>
          <p:cNvSpPr/>
          <p:nvPr/>
        </p:nvSpPr>
        <p:spPr bwMode="auto">
          <a:xfrm>
            <a:off x="8622186" y="1833958"/>
            <a:ext cx="3157391" cy="33834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307108" y="1833958"/>
            <a:ext cx="3157391" cy="338349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3"/>
          <a:stretch>
            <a:fillRect/>
          </a:stretch>
        </p:blipFill>
        <p:spPr>
          <a:xfrm>
            <a:off x="681954" y="5853924"/>
            <a:ext cx="2488758" cy="503677"/>
          </a:xfrm>
          <a:prstGeom prst="rect">
            <a:avLst/>
          </a:prstGeom>
        </p:spPr>
      </p:pic>
      <p:grpSp>
        <p:nvGrpSpPr>
          <p:cNvPr id="63" name="Group 62">
            <a:extLst>
              <a:ext uri="{FF2B5EF4-FFF2-40B4-BE49-F238E27FC236}">
                <a16:creationId xmlns:a16="http://schemas.microsoft.com/office/drawing/2014/main" id="{3B69B4F7-A046-654C-91AA-D3B324426B80}"/>
              </a:ext>
            </a:extLst>
          </p:cNvPr>
          <p:cNvGrpSpPr/>
          <p:nvPr/>
        </p:nvGrpSpPr>
        <p:grpSpPr>
          <a:xfrm>
            <a:off x="10793118" y="517861"/>
            <a:ext cx="773169" cy="711610"/>
            <a:chOff x="9499303" y="4189382"/>
            <a:chExt cx="886033" cy="815488"/>
          </a:xfrm>
        </p:grpSpPr>
        <p:sp>
          <p:nvSpPr>
            <p:cNvPr id="64" name="Freeform: Shape 229">
              <a:extLst>
                <a:ext uri="{FF2B5EF4-FFF2-40B4-BE49-F238E27FC236}">
                  <a16:creationId xmlns:a16="http://schemas.microsoft.com/office/drawing/2014/main" id="{63B5B455-D299-1E4D-8C08-A6A743C25CB5}"/>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Shape 230">
              <a:extLst>
                <a:ext uri="{FF2B5EF4-FFF2-40B4-BE49-F238E27FC236}">
                  <a16:creationId xmlns:a16="http://schemas.microsoft.com/office/drawing/2014/main" id="{DE325920-E553-9846-8C8A-AED0110253F6}"/>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88262" y="457202"/>
            <a:ext cx="9960083" cy="1107996"/>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294756"/>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603382"/>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362642" y="2198682"/>
            <a:ext cx="3097036"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362641" y="3548647"/>
            <a:ext cx="3261607"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39" name="Rectangle 38">
            <a:extLst>
              <a:ext uri="{FF2B5EF4-FFF2-40B4-BE49-F238E27FC236}">
                <a16:creationId xmlns:a16="http://schemas.microsoft.com/office/drawing/2014/main" id="{02DB5C9F-3F20-6848-88F2-53FEAF795F21}"/>
              </a:ext>
            </a:extLst>
          </p:cNvPr>
          <p:cNvSpPr/>
          <p:nvPr/>
        </p:nvSpPr>
        <p:spPr>
          <a:xfrm>
            <a:off x="5411003" y="2092612"/>
            <a:ext cx="2854226" cy="201593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Server and OS server access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Expansive SQL and OS versions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Windows, Linux, Containers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File stream, DTC, and Simple Recovery model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SSAS, SSRS, and SSIS</a:t>
            </a:r>
          </a:p>
        </p:txBody>
      </p:sp>
      <p:sp>
        <p:nvSpPr>
          <p:cNvPr id="41" name="Rectangle 40">
            <a:extLst>
              <a:ext uri="{FF2B5EF4-FFF2-40B4-BE49-F238E27FC236}">
                <a16:creationId xmlns:a16="http://schemas.microsoft.com/office/drawing/2014/main" id="{7CEA1A29-6723-9F42-ACF6-3B2311E06BA3}"/>
              </a:ext>
            </a:extLst>
          </p:cNvPr>
          <p:cNvSpPr/>
          <p:nvPr/>
        </p:nvSpPr>
        <p:spPr>
          <a:xfrm>
            <a:off x="3788742" y="5854609"/>
            <a:ext cx="6851961"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Healthcare software manufacturer saves costs when reusing licenses while  moving 600 on-premises VMs to Azure</a:t>
            </a:r>
          </a:p>
        </p:txBody>
      </p:sp>
      <p:sp>
        <p:nvSpPr>
          <p:cNvPr id="42" name="Rectangle 41">
            <a:extLst>
              <a:ext uri="{FF2B5EF4-FFF2-40B4-BE49-F238E27FC236}">
                <a16:creationId xmlns:a16="http://schemas.microsoft.com/office/drawing/2014/main" id="{EDF5202D-1C8D-E24B-93C1-E3E71A6BCFAC}"/>
              </a:ext>
            </a:extLst>
          </p:cNvPr>
          <p:cNvSpPr/>
          <p:nvPr/>
        </p:nvSpPr>
        <p:spPr>
          <a:xfrm>
            <a:off x="8712061" y="2055931"/>
            <a:ext cx="2854226" cy="30931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Free Extended Security Updates for SQL Server 2008/R2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Automated Backups and Security Updates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Point in Time Restore with Azure Backup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Accelerated storage performance with Azure Blob Caching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435 percent overall return on an Azure IaaS investment over five years</a:t>
            </a:r>
            <a:r>
              <a:rPr kumimoji="0" lang="en-US" sz="1400" b="0" i="0" u="none" strike="noStrike" kern="1200" cap="none" spc="0" normalizeH="0" baseline="30000" noProof="0">
                <a:ln>
                  <a:noFill/>
                </a:ln>
                <a:solidFill>
                  <a:srgbClr val="000000"/>
                </a:solidFill>
                <a:effectLst/>
                <a:uLnTx/>
                <a:uFillTx/>
                <a:latin typeface="Segoe UI"/>
                <a:ea typeface="+mn-ea"/>
                <a:cs typeface="+mn-cs"/>
              </a:rPr>
              <a:t>1</a:t>
            </a:r>
          </a:p>
        </p:txBody>
      </p:sp>
      <p:cxnSp>
        <p:nvCxnSpPr>
          <p:cNvPr id="45" name="Straight Connector 44">
            <a:extLst>
              <a:ext uri="{FF2B5EF4-FFF2-40B4-BE49-F238E27FC236}">
                <a16:creationId xmlns:a16="http://schemas.microsoft.com/office/drawing/2014/main" id="{2D04F057-E4FC-4B4A-A09C-7F88FE0D2E02}"/>
              </a:ext>
            </a:extLst>
          </p:cNvPr>
          <p:cNvCxnSpPr/>
          <p:nvPr/>
        </p:nvCxnSpPr>
        <p:spPr>
          <a:xfrm>
            <a:off x="3509247" y="5763097"/>
            <a:ext cx="0" cy="706244"/>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472273" y="5529715"/>
            <a:ext cx="11307304"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474615" y="6569377"/>
            <a:ext cx="948186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1. </a:t>
            </a:r>
            <a:r>
              <a:rPr kumimoji="0" lang="en-US" sz="900" b="0" i="0" u="none" strike="noStrike" kern="1200" cap="none" spc="0" normalizeH="0" baseline="0" noProof="0">
                <a:ln>
                  <a:noFill/>
                </a:ln>
                <a:solidFill>
                  <a:srgbClr val="000000"/>
                </a:solidFill>
                <a:effectLst/>
                <a:uLnTx/>
                <a:uFillTx/>
                <a:latin typeface="Segoe UI"/>
                <a:ea typeface="+mn-ea"/>
                <a:cs typeface="+mn-cs"/>
                <a:hlinkClick r:id="rId4"/>
              </a:rPr>
              <a:t>Forrester Consulting. The Total Economic Impact™ of Microsoft Azure SQL Database Managed Instance.  </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39" grpId="0"/>
      <p:bldP spid="41" grpId="0"/>
      <p:bldP spid="42" grpId="0"/>
      <p:bldP spid="47" grpId="0"/>
    </p:bldLst>
  </p:timing>
  <p:extLst>
    <p:ext uri="{6950BFC3-D8DA-4A85-94F7-54DA5524770B}">
      <p188:commentRel xmlns:p188="http://schemas.microsoft.com/office/powerpoint/2018/8/main" xmlns="" r:id="rId5"/>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a:xfrm>
            <a:off x="586740" y="178905"/>
            <a:ext cx="11018520" cy="553998"/>
          </a:xfrm>
        </p:spPr>
        <p:txBody>
          <a:bodyPr/>
          <a:lstStyle/>
          <a:p>
            <a:r>
              <a:rPr lang="en-US"/>
              <a:t>SQL Server on Azure Virtual Machines</a:t>
            </a:r>
          </a:p>
        </p:txBody>
      </p:sp>
      <p:graphicFrame>
        <p:nvGraphicFramePr>
          <p:cNvPr id="4" name="Diagram 3">
            <a:extLst>
              <a:ext uri="{FF2B5EF4-FFF2-40B4-BE49-F238E27FC236}">
                <a16:creationId xmlns:a16="http://schemas.microsoft.com/office/drawing/2014/main" id="{5BE35605-3D81-4CD5-ABE2-6B9044482358}"/>
              </a:ext>
            </a:extLst>
          </p:cNvPr>
          <p:cNvGraphicFramePr/>
          <p:nvPr/>
        </p:nvGraphicFramePr>
        <p:xfrm>
          <a:off x="287079" y="925033"/>
          <a:ext cx="11610754" cy="5754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47960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DDFB-2717-4BE6-A28A-A68C422DA902}"/>
              </a:ext>
            </a:extLst>
          </p:cNvPr>
          <p:cNvSpPr>
            <a:spLocks noGrp="1"/>
          </p:cNvSpPr>
          <p:nvPr>
            <p:ph type="ctrTitle"/>
          </p:nvPr>
        </p:nvSpPr>
        <p:spPr>
          <a:xfrm>
            <a:off x="636814" y="696959"/>
            <a:ext cx="10923815" cy="963112"/>
          </a:xfrm>
        </p:spPr>
        <p:txBody>
          <a:bodyPr>
            <a:noAutofit/>
          </a:bodyPr>
          <a:lstStyle/>
          <a:p>
            <a:pPr algn="l"/>
            <a:r>
              <a:rPr lang="en-US" sz="5400" b="1" dirty="0">
                <a:solidFill>
                  <a:srgbClr val="C00000"/>
                </a:solidFill>
              </a:rPr>
              <a:t>Demo</a:t>
            </a:r>
          </a:p>
        </p:txBody>
      </p:sp>
      <p:sp>
        <p:nvSpPr>
          <p:cNvPr id="3" name="Subtitle 2">
            <a:extLst>
              <a:ext uri="{FF2B5EF4-FFF2-40B4-BE49-F238E27FC236}">
                <a16:creationId xmlns:a16="http://schemas.microsoft.com/office/drawing/2014/main" id="{08C9F71A-5DF9-418C-B106-E85F3DCEDBBE}"/>
              </a:ext>
            </a:extLst>
          </p:cNvPr>
          <p:cNvSpPr>
            <a:spLocks noGrp="1"/>
          </p:cNvSpPr>
          <p:nvPr>
            <p:ph type="subTitle" idx="1"/>
          </p:nvPr>
        </p:nvSpPr>
        <p:spPr>
          <a:xfrm>
            <a:off x="636813" y="2059841"/>
            <a:ext cx="10923815" cy="4101200"/>
          </a:xfrm>
        </p:spPr>
        <p:txBody>
          <a:bodyPr>
            <a:noAutofit/>
          </a:bodyPr>
          <a:lstStyle/>
          <a:p>
            <a:pPr algn="l">
              <a:spcAft>
                <a:spcPts val="898"/>
              </a:spcAft>
            </a:pPr>
            <a:r>
              <a:rPr lang="en-US" dirty="0">
                <a:solidFill>
                  <a:srgbClr val="000000"/>
                </a:solidFill>
                <a:latin typeface="Arial" panose="020B0604020202020204" pitchFamily="34" charset="0"/>
              </a:rPr>
              <a:t>Advanced threat protection in SQL Server in Azure VM</a:t>
            </a:r>
          </a:p>
        </p:txBody>
      </p:sp>
    </p:spTree>
    <p:extLst>
      <p:ext uri="{BB962C8B-B14F-4D97-AF65-F5344CB8AC3E}">
        <p14:creationId xmlns:p14="http://schemas.microsoft.com/office/powerpoint/2010/main" val="1246466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IaaS vs PaaS</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6860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7.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8.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9.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Props1.xml><?xml version="1.0" encoding="utf-8"?>
<ds:datastoreItem xmlns:ds="http://schemas.openxmlformats.org/officeDocument/2006/customXml" ds:itemID="{E9055F52-D80D-46B2-93F0-983BDDC9E7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790CF1-96DE-4FB4-ABFE-AAFDE0A3675A}">
  <ds:schemaRefs>
    <ds:schemaRef ds:uri="http://schemas.microsoft.com/sharepoint/v3/contenttype/forms"/>
  </ds:schemaRefs>
</ds:datastoreItem>
</file>

<file path=customXml/itemProps3.xml><?xml version="1.0" encoding="utf-8"?>
<ds:datastoreItem xmlns:ds="http://schemas.openxmlformats.org/officeDocument/2006/customXml" ds:itemID="{A55A173A-9F20-48BC-A28F-14CDA73709EA}">
  <ds:schemaRefs>
    <ds:schemaRef ds:uri="http://purl.org/dc/dcmitype/"/>
    <ds:schemaRef ds:uri="http://schemas.microsoft.com/office/2006/metadata/properties"/>
    <ds:schemaRef ds:uri="http://purl.org/dc/elements/1.1/"/>
    <ds:schemaRef ds:uri="http://schemas.microsoft.com/office/2006/documentManagement/types"/>
    <ds:schemaRef ds:uri="http://schemas.microsoft.com/sharepoint/v3"/>
    <ds:schemaRef ds:uri="3ae6f26d-9444-4782-a775-fd15bae28999"/>
    <ds:schemaRef ds:uri="http://www.w3.org/XML/1998/namespace"/>
    <ds:schemaRef ds:uri="http://schemas.microsoft.com/office/infopath/2007/PartnerControls"/>
    <ds:schemaRef ds:uri="http://schemas.openxmlformats.org/package/2006/metadata/core-properties"/>
    <ds:schemaRef ds:uri="72c0272b-f05b-475f-9459-f7525b8ef3e1"/>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3444</TotalTime>
  <Words>6236</Words>
  <Application>Microsoft Office PowerPoint</Application>
  <PresentationFormat>Widescreen</PresentationFormat>
  <Paragraphs>1089</Paragraphs>
  <Slides>44</Slides>
  <Notes>40</Notes>
  <HiddenSlides>1</HiddenSlides>
  <MMClips>0</MMClips>
  <ScaleCrop>false</ScaleCrop>
  <HeadingPairs>
    <vt:vector size="6" baseType="variant">
      <vt:variant>
        <vt:lpstr>Fonts Used</vt:lpstr>
      </vt:variant>
      <vt:variant>
        <vt:i4>14</vt:i4>
      </vt:variant>
      <vt:variant>
        <vt:lpstr>Theme</vt:lpstr>
      </vt:variant>
      <vt:variant>
        <vt:i4>12</vt:i4>
      </vt:variant>
      <vt:variant>
        <vt:lpstr>Slide Titles</vt:lpstr>
      </vt:variant>
      <vt:variant>
        <vt:i4>44</vt:i4>
      </vt:variant>
    </vt:vector>
  </HeadingPairs>
  <TitlesOfParts>
    <vt:vector size="70" baseType="lpstr">
      <vt:lpstr>Arial</vt:lpstr>
      <vt:lpstr>Calibri</vt:lpstr>
      <vt:lpstr>Calibri Light</vt:lpstr>
      <vt:lpstr>Consolas</vt:lpstr>
      <vt:lpstr>Courier New</vt:lpstr>
      <vt:lpstr>Narkisim</vt:lpstr>
      <vt:lpstr>Segoe Pro</vt:lpstr>
      <vt:lpstr>Segoe UI</vt:lpstr>
      <vt:lpstr>Segoe UI </vt:lpstr>
      <vt:lpstr>Segoe UI Light</vt:lpstr>
      <vt:lpstr>Segoe UI Semibold</vt:lpstr>
      <vt:lpstr>Segoe UI Semilight</vt:lpstr>
      <vt:lpstr>Wingdings</vt:lpstr>
      <vt:lpstr>Wingdings 3</vt:lpstr>
      <vt:lpstr>Custom Design</vt:lpstr>
      <vt:lpstr>Office Theme</vt:lpstr>
      <vt:lpstr>WHITE TEMPLATE</vt:lpstr>
      <vt:lpstr>1_Office Theme</vt:lpstr>
      <vt:lpstr>5-50203_Microsoft_Ignite_Template</vt:lpstr>
      <vt:lpstr>5_9-51052_Microsoft_Ready_Template_Light</vt:lpstr>
      <vt:lpstr>1_9-51052_Microsoft_Ready_Template_Light</vt:lpstr>
      <vt:lpstr>2_Dynamics 365</vt:lpstr>
      <vt:lpstr>2_9-51052_Microsoft_Ready_Template_Light</vt:lpstr>
      <vt:lpstr>4_Dynamics 365</vt:lpstr>
      <vt:lpstr>5_WHITE TEMPLATE</vt:lpstr>
      <vt:lpstr>1_WHITE TEMPLATE</vt:lpstr>
      <vt:lpstr>PowerPoint Presentation</vt:lpstr>
      <vt:lpstr>Agenda</vt:lpstr>
      <vt:lpstr>History of Azure SQL</vt:lpstr>
      <vt:lpstr>PowerPoint Presentation</vt:lpstr>
      <vt:lpstr>PowerPoint Presentation</vt:lpstr>
      <vt:lpstr>SQL Server on Azure VMs provides the promise of the cloud while maintaining OS control   </vt:lpstr>
      <vt:lpstr>SQL Server on Azure Virtual Machines</vt:lpstr>
      <vt:lpstr>Demo</vt:lpstr>
      <vt:lpstr>IaaS vs PaaS</vt:lpstr>
      <vt:lpstr>Azure SQL managed instance eases cloud migration  </vt:lpstr>
      <vt:lpstr>PowerPoint Presentation</vt:lpstr>
      <vt:lpstr>Demo</vt:lpstr>
      <vt:lpstr>Azure SQL Database is built for modern cloud apps </vt:lpstr>
      <vt:lpstr>PowerPoint Presentation</vt:lpstr>
      <vt:lpstr>Demo</vt:lpstr>
      <vt:lpstr>Azure SQL MI and DB </vt:lpstr>
      <vt:lpstr>Service tiers – Managed Instance</vt:lpstr>
      <vt:lpstr>Demo</vt:lpstr>
      <vt:lpstr>PowerPoint Presentation</vt:lpstr>
      <vt:lpstr>Service tiers – SQL Database</vt:lpstr>
      <vt:lpstr>Demo</vt:lpstr>
      <vt:lpstr>Challenges with sporadic or unpredictable usage</vt:lpstr>
      <vt:lpstr>When is elastic pools the right choice?</vt:lpstr>
      <vt:lpstr>Hardware</vt:lpstr>
      <vt:lpstr>Demo</vt:lpstr>
      <vt:lpstr>PowerPoint Presentation</vt:lpstr>
      <vt:lpstr>Summary</vt:lpstr>
      <vt:lpstr>Thanks to Knowledge Partners</vt:lpstr>
      <vt:lpstr>PowerPoint Presentation</vt:lpstr>
      <vt:lpstr>Summary</vt:lpstr>
      <vt:lpstr>Azure Ecosystem</vt:lpstr>
      <vt:lpstr>Interfaces for Azure SQL</vt:lpstr>
      <vt:lpstr>Pre-deployment Planning</vt:lpstr>
      <vt:lpstr>Deploy</vt:lpstr>
      <vt:lpstr>Key Deployment Implementation Details</vt:lpstr>
      <vt:lpstr>PowerPoint Presentation</vt:lpstr>
      <vt:lpstr>PowerPoint Presentation</vt:lpstr>
      <vt:lpstr>PowerPoint Presentation</vt:lpstr>
      <vt:lpstr>PowerPoint Presentation</vt:lpstr>
      <vt:lpstr>Network security – SQL Database</vt:lpstr>
      <vt:lpstr>Network security – SQL Managed Instance</vt:lpstr>
      <vt:lpstr>Demo</vt:lpstr>
      <vt:lpstr>Topic 1</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Ramesh Satya</dc:creator>
  <cp:lastModifiedBy>Anna Hoffman</cp:lastModifiedBy>
  <cp:revision>32</cp:revision>
  <dcterms:created xsi:type="dcterms:W3CDTF">2019-10-01T09:55:31Z</dcterms:created>
  <dcterms:modified xsi:type="dcterms:W3CDTF">2020-05-08T12:02:06Z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